
<file path=[Content_Types].xml><?xml version="1.0" encoding="utf-8"?>
<Types xmlns="http://schemas.openxmlformats.org/package/2006/content-types">
  <Default Extension="emf" ContentType="image/x-emf"/>
  <Default Extension="gif" ContentType="image/gif"/>
  <Default Extension="glb" ContentType="model/gltf.binary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58"/>
  </p:notesMasterIdLst>
  <p:sldIdLst>
    <p:sldId id="256" r:id="rId2"/>
    <p:sldId id="1577" r:id="rId3"/>
    <p:sldId id="1598" r:id="rId4"/>
    <p:sldId id="347" r:id="rId5"/>
    <p:sldId id="1578" r:id="rId6"/>
    <p:sldId id="1581" r:id="rId7"/>
    <p:sldId id="1580" r:id="rId8"/>
    <p:sldId id="1582" r:id="rId9"/>
    <p:sldId id="1583" r:id="rId10"/>
    <p:sldId id="1584" r:id="rId11"/>
    <p:sldId id="1585" r:id="rId12"/>
    <p:sldId id="1586" r:id="rId13"/>
    <p:sldId id="1576" r:id="rId14"/>
    <p:sldId id="348" r:id="rId15"/>
    <p:sldId id="349" r:id="rId16"/>
    <p:sldId id="350" r:id="rId17"/>
    <p:sldId id="351" r:id="rId18"/>
    <p:sldId id="352" r:id="rId19"/>
    <p:sldId id="1588" r:id="rId20"/>
    <p:sldId id="1597" r:id="rId21"/>
    <p:sldId id="1591" r:id="rId22"/>
    <p:sldId id="1587" r:id="rId23"/>
    <p:sldId id="353" r:id="rId24"/>
    <p:sldId id="354" r:id="rId25"/>
    <p:sldId id="355" r:id="rId26"/>
    <p:sldId id="1589" r:id="rId27"/>
    <p:sldId id="1592" r:id="rId28"/>
    <p:sldId id="1593" r:id="rId29"/>
    <p:sldId id="1594" r:id="rId30"/>
    <p:sldId id="1595" r:id="rId31"/>
    <p:sldId id="1596" r:id="rId32"/>
    <p:sldId id="360" r:id="rId33"/>
    <p:sldId id="364" r:id="rId34"/>
    <p:sldId id="359" r:id="rId35"/>
    <p:sldId id="358" r:id="rId36"/>
    <p:sldId id="361" r:id="rId37"/>
    <p:sldId id="362" r:id="rId38"/>
    <p:sldId id="363" r:id="rId39"/>
    <p:sldId id="365" r:id="rId40"/>
    <p:sldId id="366" r:id="rId41"/>
    <p:sldId id="367" r:id="rId42"/>
    <p:sldId id="368" r:id="rId43"/>
    <p:sldId id="370" r:id="rId44"/>
    <p:sldId id="369" r:id="rId45"/>
    <p:sldId id="371" r:id="rId46"/>
    <p:sldId id="373" r:id="rId47"/>
    <p:sldId id="374" r:id="rId48"/>
    <p:sldId id="375" r:id="rId49"/>
    <p:sldId id="386" r:id="rId50"/>
    <p:sldId id="379" r:id="rId51"/>
    <p:sldId id="394" r:id="rId52"/>
    <p:sldId id="387" r:id="rId53"/>
    <p:sldId id="388" r:id="rId54"/>
    <p:sldId id="393" r:id="rId55"/>
    <p:sldId id="392" r:id="rId56"/>
    <p:sldId id="345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C25E8B-7885-9143-B6A6-C663038D90BB}">
          <p14:sldIdLst>
            <p14:sldId id="256"/>
            <p14:sldId id="1577"/>
            <p14:sldId id="1598"/>
            <p14:sldId id="347"/>
            <p14:sldId id="1578"/>
            <p14:sldId id="1581"/>
            <p14:sldId id="1580"/>
            <p14:sldId id="1582"/>
            <p14:sldId id="1583"/>
            <p14:sldId id="1584"/>
            <p14:sldId id="1585"/>
            <p14:sldId id="1586"/>
            <p14:sldId id="1576"/>
            <p14:sldId id="348"/>
            <p14:sldId id="349"/>
            <p14:sldId id="350"/>
            <p14:sldId id="351"/>
            <p14:sldId id="352"/>
            <p14:sldId id="1588"/>
            <p14:sldId id="1597"/>
            <p14:sldId id="1591"/>
            <p14:sldId id="1587"/>
            <p14:sldId id="353"/>
            <p14:sldId id="354"/>
            <p14:sldId id="355"/>
            <p14:sldId id="1589"/>
            <p14:sldId id="1592"/>
            <p14:sldId id="1593"/>
            <p14:sldId id="1594"/>
            <p14:sldId id="1595"/>
            <p14:sldId id="1596"/>
            <p14:sldId id="360"/>
            <p14:sldId id="364"/>
            <p14:sldId id="359"/>
            <p14:sldId id="358"/>
            <p14:sldId id="361"/>
            <p14:sldId id="362"/>
            <p14:sldId id="363"/>
            <p14:sldId id="365"/>
            <p14:sldId id="366"/>
            <p14:sldId id="367"/>
            <p14:sldId id="368"/>
            <p14:sldId id="370"/>
            <p14:sldId id="369"/>
            <p14:sldId id="371"/>
            <p14:sldId id="373"/>
            <p14:sldId id="374"/>
            <p14:sldId id="375"/>
            <p14:sldId id="386"/>
            <p14:sldId id="379"/>
            <p14:sldId id="394"/>
            <p14:sldId id="387"/>
            <p14:sldId id="388"/>
            <p14:sldId id="393"/>
            <p14:sldId id="392"/>
            <p14:sldId id="3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00F0"/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/>
    <p:restoredTop sz="76141"/>
  </p:normalViewPr>
  <p:slideViewPr>
    <p:cSldViewPr snapToGrid="0" snapToObjects="1">
      <p:cViewPr varScale="1">
        <p:scale>
          <a:sx n="94" d="100"/>
          <a:sy n="94" d="100"/>
        </p:scale>
        <p:origin x="1680" y="192"/>
      </p:cViewPr>
      <p:guideLst/>
    </p:cSldViewPr>
  </p:slideViewPr>
  <p:notesTextViewPr>
    <p:cViewPr>
      <p:scale>
        <a:sx n="310" d="100"/>
        <a:sy n="31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2:55:49.226" v="44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2:53:30.852" v="0" actId="20577"/>
        <pc:sldMkLst>
          <pc:docMk/>
          <pc:sldMk cId="1672827742" sldId="256"/>
        </pc:sldMkLst>
      </pc:sldChg>
      <pc:sldChg chg="modNotesTx">
        <pc:chgData name="Daniele Gammelli" userId="292b8a31-f1ba-4b4c-b196-a231dc095d13" providerId="ADAL" clId="{6E670754-AB6A-5789-AA0A-6F6FD9CE3EEA}" dt="2026-08-13T22:55:49.226" v="44" actId="20577"/>
        <pc:sldMkLst>
          <pc:docMk/>
          <pc:sldMk cId="529471771" sldId="345"/>
        </pc:sldMkLst>
      </pc:sldChg>
      <pc:sldChg chg="modNotesTx">
        <pc:chgData name="Daniele Gammelli" userId="292b8a31-f1ba-4b4c-b196-a231dc095d13" providerId="ADAL" clId="{6E670754-AB6A-5789-AA0A-6F6FD9CE3EEA}" dt="2026-08-13T22:53:38.462" v="2" actId="20577"/>
        <pc:sldMkLst>
          <pc:docMk/>
          <pc:sldMk cId="784886130" sldId="347"/>
        </pc:sldMkLst>
      </pc:sldChg>
      <pc:sldChg chg="modNotesTx">
        <pc:chgData name="Daniele Gammelli" userId="292b8a31-f1ba-4b4c-b196-a231dc095d13" providerId="ADAL" clId="{6E670754-AB6A-5789-AA0A-6F6FD9CE3EEA}" dt="2026-08-13T22:53:48.238" v="3" actId="20577"/>
        <pc:sldMkLst>
          <pc:docMk/>
          <pc:sldMk cId="1997583105" sldId="348"/>
        </pc:sldMkLst>
      </pc:sldChg>
      <pc:sldChg chg="modNotesTx">
        <pc:chgData name="Daniele Gammelli" userId="292b8a31-f1ba-4b4c-b196-a231dc095d13" providerId="ADAL" clId="{6E670754-AB6A-5789-AA0A-6F6FD9CE3EEA}" dt="2026-08-13T22:53:50.680" v="4" actId="20577"/>
        <pc:sldMkLst>
          <pc:docMk/>
          <pc:sldMk cId="1427818690" sldId="349"/>
        </pc:sldMkLst>
      </pc:sldChg>
      <pc:sldChg chg="modNotesTx">
        <pc:chgData name="Daniele Gammelli" userId="292b8a31-f1ba-4b4c-b196-a231dc095d13" providerId="ADAL" clId="{6E670754-AB6A-5789-AA0A-6F6FD9CE3EEA}" dt="2026-08-13T22:53:54.958" v="5" actId="20577"/>
        <pc:sldMkLst>
          <pc:docMk/>
          <pc:sldMk cId="249000876" sldId="350"/>
        </pc:sldMkLst>
      </pc:sldChg>
      <pc:sldChg chg="modNotesTx">
        <pc:chgData name="Daniele Gammelli" userId="292b8a31-f1ba-4b4c-b196-a231dc095d13" providerId="ADAL" clId="{6E670754-AB6A-5789-AA0A-6F6FD9CE3EEA}" dt="2026-08-13T22:53:57.713" v="6" actId="20577"/>
        <pc:sldMkLst>
          <pc:docMk/>
          <pc:sldMk cId="1034983067" sldId="351"/>
        </pc:sldMkLst>
      </pc:sldChg>
      <pc:sldChg chg="modNotesTx">
        <pc:chgData name="Daniele Gammelli" userId="292b8a31-f1ba-4b4c-b196-a231dc095d13" providerId="ADAL" clId="{6E670754-AB6A-5789-AA0A-6F6FD9CE3EEA}" dt="2026-08-13T22:54:00.398" v="7" actId="20577"/>
        <pc:sldMkLst>
          <pc:docMk/>
          <pc:sldMk cId="1651628452" sldId="352"/>
        </pc:sldMkLst>
      </pc:sldChg>
      <pc:sldChg chg="modNotesTx">
        <pc:chgData name="Daniele Gammelli" userId="292b8a31-f1ba-4b4c-b196-a231dc095d13" providerId="ADAL" clId="{6E670754-AB6A-5789-AA0A-6F6FD9CE3EEA}" dt="2026-08-13T22:54:21.372" v="12" actId="20577"/>
        <pc:sldMkLst>
          <pc:docMk/>
          <pc:sldMk cId="1765581723" sldId="353"/>
        </pc:sldMkLst>
      </pc:sldChg>
      <pc:sldChg chg="modNotesTx">
        <pc:chgData name="Daniele Gammelli" userId="292b8a31-f1ba-4b4c-b196-a231dc095d13" providerId="ADAL" clId="{6E670754-AB6A-5789-AA0A-6F6FD9CE3EEA}" dt="2026-08-13T22:54:23.639" v="13" actId="20577"/>
        <pc:sldMkLst>
          <pc:docMk/>
          <pc:sldMk cId="1548267397" sldId="354"/>
        </pc:sldMkLst>
      </pc:sldChg>
      <pc:sldChg chg="modNotesTx">
        <pc:chgData name="Daniele Gammelli" userId="292b8a31-f1ba-4b4c-b196-a231dc095d13" providerId="ADAL" clId="{6E670754-AB6A-5789-AA0A-6F6FD9CE3EEA}" dt="2026-08-13T22:54:26.022" v="14" actId="20577"/>
        <pc:sldMkLst>
          <pc:docMk/>
          <pc:sldMk cId="143409786" sldId="355"/>
        </pc:sldMkLst>
      </pc:sldChg>
      <pc:sldChg chg="modNotesTx">
        <pc:chgData name="Daniele Gammelli" userId="292b8a31-f1ba-4b4c-b196-a231dc095d13" providerId="ADAL" clId="{6E670754-AB6A-5789-AA0A-6F6FD9CE3EEA}" dt="2026-08-13T22:54:56.996" v="24" actId="20577"/>
        <pc:sldMkLst>
          <pc:docMk/>
          <pc:sldMk cId="728949932" sldId="358"/>
        </pc:sldMkLst>
      </pc:sldChg>
      <pc:sldChg chg="modNotesTx">
        <pc:chgData name="Daniele Gammelli" userId="292b8a31-f1ba-4b4c-b196-a231dc095d13" providerId="ADAL" clId="{6E670754-AB6A-5789-AA0A-6F6FD9CE3EEA}" dt="2026-08-13T22:54:54.192" v="23" actId="20577"/>
        <pc:sldMkLst>
          <pc:docMk/>
          <pc:sldMk cId="1706178430" sldId="359"/>
        </pc:sldMkLst>
      </pc:sldChg>
      <pc:sldChg chg="modNotesTx">
        <pc:chgData name="Daniele Gammelli" userId="292b8a31-f1ba-4b4c-b196-a231dc095d13" providerId="ADAL" clId="{6E670754-AB6A-5789-AA0A-6F6FD9CE3EEA}" dt="2026-08-13T22:54:47.144" v="21" actId="20577"/>
        <pc:sldMkLst>
          <pc:docMk/>
          <pc:sldMk cId="1379942437" sldId="360"/>
        </pc:sldMkLst>
      </pc:sldChg>
      <pc:sldChg chg="modNotesTx">
        <pc:chgData name="Daniele Gammelli" userId="292b8a31-f1ba-4b4c-b196-a231dc095d13" providerId="ADAL" clId="{6E670754-AB6A-5789-AA0A-6F6FD9CE3EEA}" dt="2026-08-13T22:54:59.230" v="25" actId="20577"/>
        <pc:sldMkLst>
          <pc:docMk/>
          <pc:sldMk cId="2025258708" sldId="361"/>
        </pc:sldMkLst>
      </pc:sldChg>
      <pc:sldChg chg="modNotesTx">
        <pc:chgData name="Daniele Gammelli" userId="292b8a31-f1ba-4b4c-b196-a231dc095d13" providerId="ADAL" clId="{6E670754-AB6A-5789-AA0A-6F6FD9CE3EEA}" dt="2026-08-13T22:55:03.609" v="26" actId="20577"/>
        <pc:sldMkLst>
          <pc:docMk/>
          <pc:sldMk cId="839068738" sldId="362"/>
        </pc:sldMkLst>
      </pc:sldChg>
      <pc:sldChg chg="modNotesTx">
        <pc:chgData name="Daniele Gammelli" userId="292b8a31-f1ba-4b4c-b196-a231dc095d13" providerId="ADAL" clId="{6E670754-AB6A-5789-AA0A-6F6FD9CE3EEA}" dt="2026-08-13T22:55:05.939" v="27" actId="20577"/>
        <pc:sldMkLst>
          <pc:docMk/>
          <pc:sldMk cId="1693335641" sldId="363"/>
        </pc:sldMkLst>
      </pc:sldChg>
      <pc:sldChg chg="modNotesTx">
        <pc:chgData name="Daniele Gammelli" userId="292b8a31-f1ba-4b4c-b196-a231dc095d13" providerId="ADAL" clId="{6E670754-AB6A-5789-AA0A-6F6FD9CE3EEA}" dt="2026-08-13T22:54:51.797" v="22" actId="20577"/>
        <pc:sldMkLst>
          <pc:docMk/>
          <pc:sldMk cId="424963708" sldId="364"/>
        </pc:sldMkLst>
      </pc:sldChg>
      <pc:sldChg chg="modNotesTx">
        <pc:chgData name="Daniele Gammelli" userId="292b8a31-f1ba-4b4c-b196-a231dc095d13" providerId="ADAL" clId="{6E670754-AB6A-5789-AA0A-6F6FD9CE3EEA}" dt="2026-08-13T22:55:08.081" v="28" actId="20577"/>
        <pc:sldMkLst>
          <pc:docMk/>
          <pc:sldMk cId="1980661965" sldId="365"/>
        </pc:sldMkLst>
      </pc:sldChg>
      <pc:sldChg chg="modNotesTx">
        <pc:chgData name="Daniele Gammelli" userId="292b8a31-f1ba-4b4c-b196-a231dc095d13" providerId="ADAL" clId="{6E670754-AB6A-5789-AA0A-6F6FD9CE3EEA}" dt="2026-08-13T22:55:10.185" v="29" actId="20577"/>
        <pc:sldMkLst>
          <pc:docMk/>
          <pc:sldMk cId="1085273205" sldId="366"/>
        </pc:sldMkLst>
      </pc:sldChg>
      <pc:sldChg chg="modNotesTx">
        <pc:chgData name="Daniele Gammelli" userId="292b8a31-f1ba-4b4c-b196-a231dc095d13" providerId="ADAL" clId="{6E670754-AB6A-5789-AA0A-6F6FD9CE3EEA}" dt="2026-08-13T22:55:12.299" v="30" actId="20577"/>
        <pc:sldMkLst>
          <pc:docMk/>
          <pc:sldMk cId="1401229051" sldId="367"/>
        </pc:sldMkLst>
      </pc:sldChg>
      <pc:sldChg chg="modNotesTx">
        <pc:chgData name="Daniele Gammelli" userId="292b8a31-f1ba-4b4c-b196-a231dc095d13" providerId="ADAL" clId="{6E670754-AB6A-5789-AA0A-6F6FD9CE3EEA}" dt="2026-08-13T22:55:16.166" v="31" actId="20577"/>
        <pc:sldMkLst>
          <pc:docMk/>
          <pc:sldMk cId="1153627160" sldId="368"/>
        </pc:sldMkLst>
      </pc:sldChg>
      <pc:sldChg chg="modNotesTx">
        <pc:chgData name="Daniele Gammelli" userId="292b8a31-f1ba-4b4c-b196-a231dc095d13" providerId="ADAL" clId="{6E670754-AB6A-5789-AA0A-6F6FD9CE3EEA}" dt="2026-08-13T22:55:20.638" v="33" actId="20577"/>
        <pc:sldMkLst>
          <pc:docMk/>
          <pc:sldMk cId="991838312" sldId="369"/>
        </pc:sldMkLst>
      </pc:sldChg>
      <pc:sldChg chg="modNotesTx">
        <pc:chgData name="Daniele Gammelli" userId="292b8a31-f1ba-4b4c-b196-a231dc095d13" providerId="ADAL" clId="{6E670754-AB6A-5789-AA0A-6F6FD9CE3EEA}" dt="2026-08-13T22:55:18.549" v="32" actId="20577"/>
        <pc:sldMkLst>
          <pc:docMk/>
          <pc:sldMk cId="716686665" sldId="370"/>
        </pc:sldMkLst>
      </pc:sldChg>
      <pc:sldChg chg="modNotesTx">
        <pc:chgData name="Daniele Gammelli" userId="292b8a31-f1ba-4b4c-b196-a231dc095d13" providerId="ADAL" clId="{6E670754-AB6A-5789-AA0A-6F6FD9CE3EEA}" dt="2026-08-13T22:55:22.846" v="34" actId="20577"/>
        <pc:sldMkLst>
          <pc:docMk/>
          <pc:sldMk cId="645874729" sldId="371"/>
        </pc:sldMkLst>
      </pc:sldChg>
      <pc:sldChg chg="modNotesTx">
        <pc:chgData name="Daniele Gammelli" userId="292b8a31-f1ba-4b4c-b196-a231dc095d13" providerId="ADAL" clId="{6E670754-AB6A-5789-AA0A-6F6FD9CE3EEA}" dt="2026-08-13T22:55:26.291" v="35" actId="20577"/>
        <pc:sldMkLst>
          <pc:docMk/>
          <pc:sldMk cId="340891680" sldId="373"/>
        </pc:sldMkLst>
      </pc:sldChg>
      <pc:sldChg chg="modNotesTx">
        <pc:chgData name="Daniele Gammelli" userId="292b8a31-f1ba-4b4c-b196-a231dc095d13" providerId="ADAL" clId="{6E670754-AB6A-5789-AA0A-6F6FD9CE3EEA}" dt="2026-08-13T22:55:28.392" v="36" actId="20577"/>
        <pc:sldMkLst>
          <pc:docMk/>
          <pc:sldMk cId="1253288681" sldId="374"/>
        </pc:sldMkLst>
      </pc:sldChg>
      <pc:sldChg chg="modNotesTx">
        <pc:chgData name="Daniele Gammelli" userId="292b8a31-f1ba-4b4c-b196-a231dc095d13" providerId="ADAL" clId="{6E670754-AB6A-5789-AA0A-6F6FD9CE3EEA}" dt="2026-08-13T22:55:30.342" v="37" actId="20577"/>
        <pc:sldMkLst>
          <pc:docMk/>
          <pc:sldMk cId="1552602894" sldId="375"/>
        </pc:sldMkLst>
      </pc:sldChg>
      <pc:sldChg chg="modNotesTx">
        <pc:chgData name="Daniele Gammelli" userId="292b8a31-f1ba-4b4c-b196-a231dc095d13" providerId="ADAL" clId="{6E670754-AB6A-5789-AA0A-6F6FD9CE3EEA}" dt="2026-08-13T22:55:35.350" v="39" actId="20577"/>
        <pc:sldMkLst>
          <pc:docMk/>
          <pc:sldMk cId="756657730" sldId="379"/>
        </pc:sldMkLst>
      </pc:sldChg>
      <pc:sldChg chg="modNotesTx">
        <pc:chgData name="Daniele Gammelli" userId="292b8a31-f1ba-4b4c-b196-a231dc095d13" providerId="ADAL" clId="{6E670754-AB6A-5789-AA0A-6F6FD9CE3EEA}" dt="2026-08-13T22:55:32.740" v="38" actId="20577"/>
        <pc:sldMkLst>
          <pc:docMk/>
          <pc:sldMk cId="1684699418" sldId="386"/>
        </pc:sldMkLst>
      </pc:sldChg>
      <pc:sldChg chg="modNotesTx">
        <pc:chgData name="Daniele Gammelli" userId="292b8a31-f1ba-4b4c-b196-a231dc095d13" providerId="ADAL" clId="{6E670754-AB6A-5789-AA0A-6F6FD9CE3EEA}" dt="2026-08-13T22:55:39.369" v="41" actId="20577"/>
        <pc:sldMkLst>
          <pc:docMk/>
          <pc:sldMk cId="1519701268" sldId="387"/>
        </pc:sldMkLst>
      </pc:sldChg>
      <pc:sldChg chg="modNotesTx">
        <pc:chgData name="Daniele Gammelli" userId="292b8a31-f1ba-4b4c-b196-a231dc095d13" providerId="ADAL" clId="{6E670754-AB6A-5789-AA0A-6F6FD9CE3EEA}" dt="2026-08-13T22:55:42.492" v="42" actId="20577"/>
        <pc:sldMkLst>
          <pc:docMk/>
          <pc:sldMk cId="925748211" sldId="388"/>
        </pc:sldMkLst>
      </pc:sldChg>
      <pc:sldChg chg="modNotesTx">
        <pc:chgData name="Daniele Gammelli" userId="292b8a31-f1ba-4b4c-b196-a231dc095d13" providerId="ADAL" clId="{6E670754-AB6A-5789-AA0A-6F6FD9CE3EEA}" dt="2026-08-13T22:55:44.737" v="43" actId="20577"/>
        <pc:sldMkLst>
          <pc:docMk/>
          <pc:sldMk cId="1751114443" sldId="393"/>
        </pc:sldMkLst>
      </pc:sldChg>
      <pc:sldChg chg="modNotesTx">
        <pc:chgData name="Daniele Gammelli" userId="292b8a31-f1ba-4b4c-b196-a231dc095d13" providerId="ADAL" clId="{6E670754-AB6A-5789-AA0A-6F6FD9CE3EEA}" dt="2026-08-13T22:55:37.238" v="40" actId="20577"/>
        <pc:sldMkLst>
          <pc:docMk/>
          <pc:sldMk cId="1614791596" sldId="394"/>
        </pc:sldMkLst>
      </pc:sldChg>
      <pc:sldChg chg="modNotesTx">
        <pc:chgData name="Daniele Gammelli" userId="292b8a31-f1ba-4b4c-b196-a231dc095d13" providerId="ADAL" clId="{6E670754-AB6A-5789-AA0A-6F6FD9CE3EEA}" dt="2026-08-13T22:54:18.683" v="11" actId="20577"/>
        <pc:sldMkLst>
          <pc:docMk/>
          <pc:sldMk cId="1670313624" sldId="1587"/>
        </pc:sldMkLst>
      </pc:sldChg>
      <pc:sldChg chg="modNotesTx">
        <pc:chgData name="Daniele Gammelli" userId="292b8a31-f1ba-4b4c-b196-a231dc095d13" providerId="ADAL" clId="{6E670754-AB6A-5789-AA0A-6F6FD9CE3EEA}" dt="2026-08-13T22:54:09.158" v="8" actId="20577"/>
        <pc:sldMkLst>
          <pc:docMk/>
          <pc:sldMk cId="654769655" sldId="1588"/>
        </pc:sldMkLst>
      </pc:sldChg>
      <pc:sldChg chg="modNotesTx">
        <pc:chgData name="Daniele Gammelli" userId="292b8a31-f1ba-4b4c-b196-a231dc095d13" providerId="ADAL" clId="{6E670754-AB6A-5789-AA0A-6F6FD9CE3EEA}" dt="2026-08-13T22:54:30.037" v="15" actId="20577"/>
        <pc:sldMkLst>
          <pc:docMk/>
          <pc:sldMk cId="697672859" sldId="1589"/>
        </pc:sldMkLst>
      </pc:sldChg>
      <pc:sldChg chg="modNotesTx">
        <pc:chgData name="Daniele Gammelli" userId="292b8a31-f1ba-4b4c-b196-a231dc095d13" providerId="ADAL" clId="{6E670754-AB6A-5789-AA0A-6F6FD9CE3EEA}" dt="2026-08-13T22:54:15.494" v="10" actId="20577"/>
        <pc:sldMkLst>
          <pc:docMk/>
          <pc:sldMk cId="1279044634" sldId="1591"/>
        </pc:sldMkLst>
      </pc:sldChg>
      <pc:sldChg chg="modNotesTx">
        <pc:chgData name="Daniele Gammelli" userId="292b8a31-f1ba-4b4c-b196-a231dc095d13" providerId="ADAL" clId="{6E670754-AB6A-5789-AA0A-6F6FD9CE3EEA}" dt="2026-08-13T22:54:32.532" v="16" actId="20577"/>
        <pc:sldMkLst>
          <pc:docMk/>
          <pc:sldMk cId="3320278250" sldId="1592"/>
        </pc:sldMkLst>
      </pc:sldChg>
      <pc:sldChg chg="modNotesTx">
        <pc:chgData name="Daniele Gammelli" userId="292b8a31-f1ba-4b4c-b196-a231dc095d13" providerId="ADAL" clId="{6E670754-AB6A-5789-AA0A-6F6FD9CE3EEA}" dt="2026-08-13T22:54:35.274" v="17" actId="20577"/>
        <pc:sldMkLst>
          <pc:docMk/>
          <pc:sldMk cId="1296394997" sldId="1593"/>
        </pc:sldMkLst>
      </pc:sldChg>
      <pc:sldChg chg="modNotesTx">
        <pc:chgData name="Daniele Gammelli" userId="292b8a31-f1ba-4b4c-b196-a231dc095d13" providerId="ADAL" clId="{6E670754-AB6A-5789-AA0A-6F6FD9CE3EEA}" dt="2026-08-13T22:54:38.528" v="18" actId="20577"/>
        <pc:sldMkLst>
          <pc:docMk/>
          <pc:sldMk cId="4232956700" sldId="1594"/>
        </pc:sldMkLst>
      </pc:sldChg>
      <pc:sldChg chg="modNotesTx">
        <pc:chgData name="Daniele Gammelli" userId="292b8a31-f1ba-4b4c-b196-a231dc095d13" providerId="ADAL" clId="{6E670754-AB6A-5789-AA0A-6F6FD9CE3EEA}" dt="2026-08-13T22:54:40.961" v="19" actId="20577"/>
        <pc:sldMkLst>
          <pc:docMk/>
          <pc:sldMk cId="827002781" sldId="1595"/>
        </pc:sldMkLst>
      </pc:sldChg>
      <pc:sldChg chg="modNotesTx">
        <pc:chgData name="Daniele Gammelli" userId="292b8a31-f1ba-4b4c-b196-a231dc095d13" providerId="ADAL" clId="{6E670754-AB6A-5789-AA0A-6F6FD9CE3EEA}" dt="2026-08-13T22:54:43.345" v="20" actId="20577"/>
        <pc:sldMkLst>
          <pc:docMk/>
          <pc:sldMk cId="1949526085" sldId="1596"/>
        </pc:sldMkLst>
      </pc:sldChg>
      <pc:sldChg chg="modNotesTx">
        <pc:chgData name="Daniele Gammelli" userId="292b8a31-f1ba-4b4c-b196-a231dc095d13" providerId="ADAL" clId="{6E670754-AB6A-5789-AA0A-6F6FD9CE3EEA}" dt="2026-08-13T22:54:12.429" v="9" actId="20577"/>
        <pc:sldMkLst>
          <pc:docMk/>
          <pc:sldMk cId="2670739082" sldId="1597"/>
        </pc:sldMkLst>
      </pc:sldChg>
      <pc:sldChg chg="modNotesTx">
        <pc:chgData name="Daniele Gammelli" userId="292b8a31-f1ba-4b4c-b196-a231dc095d13" providerId="ADAL" clId="{6E670754-AB6A-5789-AA0A-6F6FD9CE3EEA}" dt="2026-08-13T22:53:36.023" v="1" actId="20577"/>
        <pc:sldMkLst>
          <pc:docMk/>
          <pc:sldMk cId="3211289375" sldId="1598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01.1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24575,'0'10'0,"0"11"0,0 9 0,0 12 0,0 7 0,0-6 0,0-1 0,0-5 0,0-4 0,0-1 0,0-7 0,0-8 0,0-7 0,0-3 0,0-2 0,0 0 0,0-1 0,0 0 0,0-1 0,0-2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01.8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03.28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 1 24575,'-2'1'0,"0"14"0,2 13 0,0 10 0,0 1 0,0-11 0,0-5 0,0-5 0,0 0 0,0-2 0,0-2 0,0-6 0,0-4 0,0-6 0,0-3 0,0-2 0,0-1 0,0 1 0,0-1 0,0 0 0,0-1 0,0-3 0,0-2 0,1-1 0,2-1 0,0 1 0,3 0 0,2 3 0,1 0 0,1 2 0,1 3 0,1 0 0,0 1 0,5 1 0,0-1 0,2 1 0,1 0 0,-1 1 0,2 1 0,-2 1 0,-1 1 0,-5 1 0,-2 0 0,-1 0 0,-1 0 0,-1 0 0,-2 0 0,-2 1 0,0 1 0,-1 2 0,-1 4 0,-1 1 0,1 3 0,-1 1 0,-1 2 0,0 4 0,0 2 0,0 1 0,0 1 0,0-1 0,0-2 0,0-3 0,0-2 0,-1-4 0,0-4 0,-1-2 0,0-1 0,0 0 0,0 0 0,0 0 0,1-1 0,1-2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04.07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24575,'0'10'0,"0"6"0,0 6 0,0 8 0,0 4 0,0 5 0,0-1 0,0 0 0,0 3 0,0 1 0,0 7 0,0 0 0,0 0 0,0-7 0,0-3 0,0-4 0,0-5 0,0 1 0,0-8 0,0-6 0,0-2 0,0-5 0,0-1 0,0-5 0,0-1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05.14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0 105 24575,'7'0'0,"4"0"0,7 0 0,6 0 0,9 0 0,1 0 0,-2 0 0,-1 0 0,-7 0 0,0 0 0,1 0 0,-4 0 0,-3 0 0,-2 0 0,-4 0 0,-1 0 0,-2 0 0,-1 0 0,-2 0 0,-2-1 0,0 0 0,1-2 0,-1-2 0,1-1 0,-2-1 0,1-1 0,-1 1 0,0-1 0,-1 2 0,1 1 0,-1-1 0,1 1 0,0 0 0,-1 0 0,0 2 0,0-1 0,-2 0 0,0 0 0,0 0 0,0 0 0,0 2 0,0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06.55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86 82 24575,'4'0'0,"4"0"0,2 0 0,-1 0 0,-1 0 0,-4-1 0,1-3 0,-1-2 0,0-3 0,1 0 0,0 0 0,-1 0 0,0 1 0,-2 2 0,-1 0 0,-1 2 0,0 0 0,-1 0 0,-1 2 0,-2 1 0,-3 1 0,-2 0 0,0 0 0,-3 0 0,1 0 0,1 0 0,0 0 0,1 0 0,2 0 0,0 0 0,1 0 0,2 0 0,0 1 0,1 1 0,0 0 0,0 3 0,-1 1 0,1 0 0,-2 1 0,0 0 0,-1 0 0,0 0 0,2-1 0,1-1 0,1 0 0,0-1 0,1 0 0,1 1 0,0 1 0,0 1 0,0 1 0,0 0 0,0 2 0,0-2 0,0 1 0,0 2 0,0 0 0,0 2 0,0 1 0,1 0 0,1 2 0,2 0 0,2 0 0,2 0 0,0-1 0,2 0 0,2 1 0,2 2 0,4 3 0,0-1 0,3 1 0,0-3 0,0-1 0,0-3 0,-3-3 0,-1-1 0,-3-4 0,-2-1 0,-1-1 0,-2-2 0,-1 0 0,-2-2 0,-1 0 0,0 0 0,0 0 0,1-2 0,3-6 0,-5 5 0,1-5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07.7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24575,'0'13'0,"0"1"0,0 4 0,0 3 0,0 0 0,0 3 0,0-5 0,0 0 0,0-5 0,0-3 0,0 0 0,0-7 0,0-2 0,3-9 0,-1-1 0,4-5 0,1 1 0,0 1 0,3-1 0,2 0 0,4 1 0,3-1 0,3 0 0,2 0 0,2 0 0,-2 2 0,-1 0 0,-4 3 0,-1 2 0,-3 1 0,-4 1 0,-2 2 0,-2 1 0,0 0 0,0 0 0,0 0 0,-2 0 0,1 1 0,-1 2 0,0 3 0,1 3 0,-1 4 0,1 3 0,-1 4 0,1 4 0,-2 2 0,0 1 0,-2 1 0,-2 0 0,0-2 0,0-12 0,0-3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5:48.76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2092 24575,'0'-85'0,"0"0"0,0 0 0,0 25 0,0 0 0,0-13 0,0-14 0,0 1 0,0 16 0,0 16 0,0 7 0,0-50 0,0 8 0,0 37 0,0 0 0,0-40 0,0 7 0,0 14 0,0 10 0,0-5 0,0 0 0,0-1 0,0-4 0,0-4 0,0-5 0,0 19 0,0 3 0,0-1 0,0-17 0,0 72 0,0-1 0,0 1 0,0 0 0,0 1 0,0 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5:49.6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1 756 24575,'0'-11'0,"0"-4"0,3-23 0,7-17 0,7-8 0,8-12 0,12-16 0,-1 4 0,-4 7 0,-5 13 0,-8 23 0,1 1 0,-3 4 0,-4 16 0,-7 9 0,-3 6 0,0 6 0,-1 3 0,1 2 0,-1 2 0,0 0 0,0 2 0,0 1 0,1 1 0,1 3 0,1 2 0,3 4 0,5 6 0,8 6 0,9 8 0,6 6 0,5 1 0,-2-2 0,-4-4 0,0-3 0,-7-6 0,-4-3 0,-3-5 0,-5-3 0,-1-2 0,-3-1 0,-1-3 0,-1-1 0,-1 2 0,-5-7 0,0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5:50.7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1674 24575,'2'-17'0,"0"-11"0,-2-23 0,0-19 0,0-26 0,0 41 0,0-1 0,0 3 0,0 1 0,0 0 0,0 1 0,0-45-1827,0-2 1827,0 0 0,0 10 441,0 12-441,0 15 0,0 1 0,0 10 0,0 4 0,0 4 1386,0 9-1386,0 6 0,0 5 0,0 4 0,0 3 0,0-1 0,0-2 0,0-4 0,0-6 0,0 0 0,0-1 0,0-2 0,0 3 0,0 2 0,0 6 0,0 10 0,0 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5:51.5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1 239 24575,'-1'-6'0,"2"-4"0,5-6 0,8-5 0,9-5 0,7-2 0,2-1 0,-5 5 0,-6 6 0,-3 5 0,-2 1 0,2 0 0,-3 2 0,-4 2 0,-3 4 0,-1 3 0,-4 1 0,1 2 0,-3 2 0,2 2 0,-1 1 0,0 2 0,1 2 0,2 2 0,2 6 0,1 1 0,4 5 0,4 1 0,2 3 0,4 1 0,0-1 0,0-3 0,-1-1 0,-1-4 0,-4-4 0,-3-5 0,0-2 0,-7-6 0,-1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5:52.8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 5047 24575,'-2'-6'0,"0"-16"0,2-15 0,0-17 0,0-23 0,0-10-849,0 32 0,0-2 849,0-10 0,0-2 0,0-5 0,0-1-716,0-8 1,0-1 715,0-2 0,0 1-1291,0 7 1,0 2 1290,0-2 0,0-1 0,0-1 0,0-1 0,0-3 0,0-3 0,0-9 0,0-3-783,0-1 0,0 1 783,0 8 0,0 2 0,0 3 0,0 2 0,0 5 0,0 1 0,0 1 0,0-1 0,0-12 0,0-2 0,0 0 0,0 1 0,0 7 0,0 1 0,0 12 0,1 2-14,1 1 0,0 1 14,1 3 0,1 0 0,0-7 0,1-2 0,0-12 0,0-1 0,-1 11 0,1 0 0,-1-5 0,0 1 0,0 6 0,0 3 0,0 10 0,0 1 537,0-2 0,0 2-537,1-30 0,-2 16 2491,-1 17-2491,-1 13 1984,-1-2-1984,1 12 1298,-1 9-1298,0 8 0,0 10 0,0 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5:53.72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1 838 24575,'0'-11'0,"0"3"0,0-1 0,0 1 0,0-5 0,0-2 0,0-7 0,0-11 0,1-12 0,4-5 0,2 2 0,3 4 0,1 0 0,2-6 0,3-8 0,1-5 0,0-1 0,0 4 0,-2 11 0,-4 8 0,-3 9 0,-1 5 0,-1 6 0,-2 6 0,-2 8 0,-1 6 0,4 6 0,4 5 0,6 6 0,8 7 0,18 19 0,12 14 0,12 15-363,-29-32 1,-1 1 362,-2-2 0,-1 1 0,3 2 0,0-1 0,28 31 0,-3-6 0,-8-12 0,-7-11 0,2-1 0,-4-6 0,-3-3 0,-5-7 725,-10-8-725,-7-6 0,-6-4 0,-5-3 0,-3-1 0,-3-1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5:54.87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1836 24575,'0'-16'0,"0"-8"0,0-13 0,0-15 0,0-18-595,0-10 595,0-15 0,0-5 0,0 49 0,0 0 0,0-1 0,0-1 0,0-46 0,0 11 0,0 10 0,0 5 147,0 3-147,0 2 0,0 7 0,0 5 0,0 4 0,0 1 448,0 5-448,0-3 0,0 8 0,0-2 0,0 5 0,0 7 0,0-5 0,0 5 0,0 1 0,0 2 0,0 7 0,0 2 0,0 6 0,0 3 0,0 2 0,0 3 0,0 0 0,0 3 0,0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5:55.72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0 500 24575,'0'-20'0,"0"-4"0,0-7 0,0-8 0,3-3 0,5-4 0,4 1 0,3 1 0,1 3 0,-3 6 0,-2 7 0,-2 7 0,-2 1 0,1 1 0,-1 1 0,-1 5 0,-2 5 0,-1 3 0,1 4 0,2 2 0,4 5 0,4 5 0,1 0 0,6 4 0,3 1 0,1 2 0,4 5 0,-2 0 0,1 1 0,-1 1 0,1 1 0,0 3 0,-2-1 0,3 3 0,-3 1 0,-3-5 0,0 3 0,-13-17 0,0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5:56.7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1330 24575,'3'3'0,"-2"-11"0,0-13 0,-1-18 0,0-22 0,0-16 0,0-17 0,0 1 0,0-6-1830,0 47 1,0 0 1829,0-46-74,0 46 0,0 0 74,0-45-218,0 16 218,0 1 0,0 13 0,0 13 2618,0 5-2618,0 13 1139,0 10-1139,0 7 268,0 8-268,0 5 0,0 1 0,0 3 0,0 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5:57.6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0 331 24575,'0'-7'0,"0"-6"0,0-6 0,0-2 0,0-11 0,1 3 0,1 1 0,2 1 0,3 11 0,1-3 0,0 3 0,0 2 0,-1 1 0,-2 5 0,1 2 0,-1 0 0,1 1 0,0 0 0,1-2 0,0 0 0,1-1 0,-1 2 0,-1 1 0,0 2 0,1-1 0,0 1 0,0 0 0,-1 2 0,0 1 0,1 0 0,1 0 0,3 0 0,1 0 0,4 3 0,5 5 0,5 8 0,2 5 0,2 5 0,2 2 0,3 4 0,-1 2 0,-2 1 0,-4-1 0,-2-3 0,-2-2 0,-4-4 0,-4-6 0,-6-4 0,-2-4 0,-5-6 0,-1-1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5:58.68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0 895 24575,'0'-19'0,"0"-7"0,0-12 0,0-8 0,0-6 0,0-2 0,0 6 0,0 0 0,0 0 0,0 0 0,0-2 0,0 1 0,0 9 0,0 3 0,0 4 0,0 3 0,0 0 0,0 5 0,0 6 0,0 2 0,0 1 0,0-1 0,0-2 0,0 2 0,0 1 0,0 2 0,0 3 0,0 0 0,0 4 0,0 2 0,0 3 0,0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5:59.6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1 373 24575,'0'-7'0,"4"-3"0,8-5 0,5-4 0,4-6 0,1 0 0,3-1 0,1 0 0,-5 4 0,-2 2 0,-5 3 0,-2 3 0,1 0 0,-1 3 0,-2 2 0,0-1 0,0 1 0,0 1 0,0-1 0,3 1 0,-1-1 0,3 0 0,-1 0 0,-3 0 0,1 2 0,-3-1 0,0 2 0,-1 0 0,-1 3 0,-2 1 0,0 2 0,0-1 0,-1 1 0,0 1 0,0 1 0,0 1 0,1 4 0,2 3 0,3 4 0,7 5 0,3 7 0,4 7 0,5 7 0,-1 3 0,-1-1 0,-4-4 0,-4-1 0,-2-2 0,2 0 0,-2-2 0,-4-5 0,-3-8 0,-3-4 0,-1-4 0,-1-3 0,-3-3 0,0-3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09.79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24575,'9'0'0,"6"0"0,13 0 0,7 0 0,13 0 0,12 0 0,11 0 0,9 0 0,-4 0 0,1 0 0,5 0 0,8 0-582,10 0 582,-1 0 0,-4 0 0,-4 0 0,-5 0 0,-8 0 0,-8 0 0,-10 0 0,-9 0 0,-5 0 0,-1 0 0,2 0 0,5 2 582,0 1-582,4 2 0,2 0 0,1 1 0,1-1 0,0 0 0,-1 0 0,-4-2 0,-1-1 0,0 1 0,-3-1 0,7 0 0,-4 0 0,2-2 0,4 0 0,-7 2 0,-2-1 0,-7 3 0,-2-1 0,1 0 0,4 0 0,-3 0 0,7 0 0,1-1 0,2-1 0,3-1 0,-5 1 0,-3-1 0,-2 0 0,-5 0 0,-7 0 0,-2 2 0,-1-1 0,4 1 0,2-2 0,-2 1 0,-2-1 0,-2 0 0,-2 0 0,-3 0 0,-3 0 0,-3 0 0,0 0 0,2 0 0,1-1 0,1-3 0,-2-1 0,-2-2 0,-3 2 0,-3 1 0,-4 1 0,-2 1 0,-4 0 0,-1 0 0,-2-1 0,-1 0 0,0 1 0,-1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10.7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24575,'5'0'0,"7"0"0,17 0 0,9 1 0,12 5 0,2 4 0,14 11 0,-2 1 0,-8 1-6784,-6-1 6784,-22-9 0,-4 0 0,-7-4 0,-5-2 0,-1-1 0,-4-1 0,-1 0 6784,-2 0-6784,-3-1 0,0 1 0,-1 0 0,0 3 0,-1 4 0,-5 5 0,-6 8 0,-7 10 0,-8 8 0,-6 8 0,-3 4 0,1-3 0,4-4 0,3-5 0,3-8 0,2-4 0,5-8 0,4-7 0,3-4 0,2-2 0,1-4 0,4-2 0,1-2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12.4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20 1 24575,'-2'12'0,"1"2"0,1 11 0,0 4 0,0 5 0,0 4 0,0-1 0,0 3 0,0 1 0,0 3 0,0 1 0,0-5 0,0-5 0,0-6 0,0 0 0,0 4 0,0 0 0,0 2 0,0-1 0,0-1 0,0-5 0,0-3 0,0-6 0,0-4 0,0-4 0,0-3 0,-2 0 0,0-1 0,-1-3 0,1-4 0,1-4 0,1-6 0,0-2 0,0-3 0,0-2 0,0-2 0,0-6 0,0-3 0,0-5 0,0-5 0,1 1 0,2-3 0,1 2 0,2 1 0,0-4 0,2 2 0,2-2 0,-1 6 0,2 4 0,-2 7 0,-1 5 0,-1 3 0,0 3 0,-1 3 0,1 0 0,0 0 0,1 0 0,0 0 0,0 1 0,1 1 0,0-1 0,2 1 0,0-2 0,-1 2 0,-1 1 0,1 0 0,-1 1 0,2-1 0,0 0 0,-1 2 0,0 2 0,0 1 0,0 0 0,-1 1 0,0 0 0,1 1 0,0 0 0,2 0 0,3 0 0,0 1 0,1 2 0,-2 3 0,0 3 0,-3 0 0,-2 2 0,-2 0 0,-2-1 0,-1-1 0,0-1 0,0 1 0,-2-1 0,0 0 0,-2 1 0,0-1 0,0 0 0,0 1 0,0-2 0,-1-2 0,-2 0 0,-4-1 0,-1 1 0,-3 1 0,-1 0 0,-2 1 0,-3 1 0,-2 1 0,-4 0 0,-3 1 0,-2 0 0,1-1 0,0-1 0,1-2 0,-1 1 0,-3 0 0,0-1 0,3-1 0,2-2 0,6-1 0,4-2 0,4 0 0,2 0 0,4-1 0,2 1 0,2-1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13.19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24575,'0'10'0,"0"4"0,0 8 0,0 7 0,0 2 0,0 0 0,0-3 0,0-5 0,0-4 0,0-4 0,0-3 0,0-5 0,0-2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13.91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14.74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24575,'5'6'0,"4"3"0,6 9 0,5 5 0,6 8 0,-1 2 0,-4-5 0,0-2 0,-7-6 0,-1-2 0,-1-1 0,-5-7 0,-3-4 0,-1-1 0,0-2 0,-2-1 0,1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15.5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0 202 24575,'11'-1'0,"1"-1"0,2-3 0,6-5 0,-1-4 0,2-1 0,0 2 0,-6 2 0,3 0 0,-1-2 0,-1 1 0,0 0 0,-3 3 0,0 1 0,-2 1 0,-1 2 0,0 0 0,-2 0 0,0 0 0,-2 1 0,-2 1 0,1 0 0,-1-1 0,1 0 0,-1 0 0,1-1 0,1 0 0,-3 1 0,0 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16.6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68 179 24575,'6'0'0,"1"0"0,-2 0 0,6 0 0,0 0 0,2 0 0,1 0 0,-3 0 0,1 0 0,-4 0 0,-2-3 0,-3-3 0,-2-8 0,-3-4 0,-3-3 0,-3-1 0,-3 1 0,0-1 0,1 4 0,2 4 0,2 5 0,1 3 0,0 3 0,1 2 0,0 1 0,0 0 0,0 0 0,1 0 0,-1 1 0,-1 0 0,1 2 0,-1 1 0,1 1 0,-1-1 0,0 1 0,0 1 0,1 0 0,1 1 0,-1 0 0,0 2 0,-1 1 0,0 3 0,0 0 0,-1 1 0,2-1 0,1-1 0,0-1 0,1-1 0,1 1 0,1-2 0,0 3 0,0 1 0,0 0 0,1 1 0,2-1 0,2 1 0,1-3 0,0-2 0,0-3 0,0-2 0,0 0 0,1-1 0,1 0 0,0-2 0,3-1 0,1 1 0,2-1 0,3 0 0,-8 0 0,0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17.47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24575,'0'6'0,"0"6"0,0 11 0,0 8 0,0 3 0,0 7 0,0-4 0,0-3 0,0 1 0,0-11 0,0-1 0,0-6 0,0-4 0,0 1 0,0 0 0,0 4 0,0 0 0,0 6 0,0 2 0,0 1 0,0 0 0,0-4 0,0 0 0,0-4 0,0-3 0,1-1 0,1-1 0,3 1 0,2-1 0,0-1 0,1-1 0,2 0 0,-5-7 0,0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18.35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178 5 24575,'-9'-2'0,"-2"0"0,-2 2 0,-9 0 0,0 0 0,3 0 0,1 0 0,8 0 0,-3 0 0,1 0 0,2 0 0,3 0 0,2 0 0,2 1 0,0 2 0,2 3 0,1 4 0,0 3 0,0 1 0,0 3 0,0 2 0,0 2 0,0 0 0,0-1 0,0-3 0,0 0 0,1-1 0,2 0 0,2 1 0,2-1 0,1-1 0,1-2 0,0-1 0,-1-3 0,0-2 0,-1-2 0,0-2 0,0-1 0,0-1 0,3 0 0,-5-1 0,1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19.49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67 0 24575,'-5'0'0,"0"0"0,-3 0 0,0 0 0,0 0 0,-1 0 0,3 0 0,0 0 0,1 0 0,2 2 0,1 0 0,1 3 0,1 1 0,0 1 0,0 1 0,0 0 0,0 3 0,0 0 0,0 1 0,0 0 0,2 0 0,2 1 0,0 0 0,1-1 0,0-2 0,0-2 0,-1-1 0,1-2 0,-1-1 0,0-2 0,0-1 0,0-1 0,-1 0 0,2 0 0,2 0 0,1 0 0,8-5 0,-6 2 0,7-6 0,-10 3 0,-1-1 0,-1 0 0,-1 0 0,0-1 0,2-8 0,-2 5 0,-1-5 0,-2 6 0,-1 0 0,0 2 0,0 1 0,0 1 0,0 1 0,0 0 0,0 0 0,-1 1 0,-1 2 0,-1 0 0,0 2 0,1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20.46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28 24575,'0'11'0,"0"2"0,0 4 0,0 2 0,0 0 0,0-2 0,0-2 0,0-3 0,0-4 0,0-3 0,0-5 0,0-5 0,0-3 0,0-2 0,1 0 0,1 1 0,0-2 0,1-2 0,1 0 0,-1 1 0,0 0 0,1 2 0,-1 1 0,0 1 0,0 1 0,0 2 0,1 0 0,0 3 0,-1 0 0,2 0 0,-1 1 0,0 1 0,2-1 0,0-1 0,3 1 0,0 0 0,0 1 0,0-1 0,-2 0 0,-1 0 0,-1 0 0,0 0 0,-1 1 0,0 0 0,-1 0 0,-1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36:24.1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1948 24575,'7'1'0,"2"2"0,7 3 0,4 4 0,2 4 0,5-1 0,0 3 0,-1-2 0,-2-3 0,-3 1 0,0-2 0,2 2 0,1 2 0,0-2 0,-1 0 0,-5-2 0,0-2 0,-4 0 0,-1-1 0,-1 0 0,2-1 0,1 1 0,3 0 0,1 1 0,1 0 0,-1-1 0,-1-2 0,0 0 0,-4-3 0,-2 0 0,-1-2 0,-1 0 0,-1 0 0,2 1 0,1 1 0,0-1 0,2-1 0,0 0 0,0 0 0,-1 0 0,-1 0 0,0 1 0,-1 0 0,-1 0 0,0 0 0,-1 0 0,0-1 0,-2 0 0,-1 0 0,1 0 0,-1 0 0,-1 0 0,0 0 0,-1 0 0,0 0 0,-1-1 0,2-1 0,-1-1 0,0-1 0,1 0 0,-1-1 0,1-1 0,2-2 0,0-1 0,3-3 0,1-3 0,4-2 0,2-3 0,2-2 0,3-5 0,-1-1 0,0 0 0,-2-2 0,2-1 0,0-4 0,0 0 0,0-1 0,-3-1 0,1-7 0,-2 1 0,3-5 0,-2 0 0,1 2 0,-1-3 0,0 3 0,-2 3 0,1-2 0,-1 5 0,1-2 0,1 0 0,-1 1 0,0 0 0,-1 0 0,-1-3 0,2 3 0,-3 2 0,0 5 0,-2 2 0,-1 0 0,2-2 0,26-55 0,-17 39 0,-1 2 0,1 1 0,-4 5 0,1 3 0,-4 6 0,1 4 0,0 0 0,2-5 0,1 0 0,-2 3 0,0 1 0,-1 2 0,-1 1 0,0 4 0,-2 4 0,-2 4 0,-2 2 0,2 1 0,-1-1 0,3-1 0,-1 0 0,0-1 0,1 1 0,-1 0 0,2-1 0,0 1 0,1 0 0,0 0 0,-1 2 0,1 0 0,1 1 0,1 1 0,0 1 0,0 2 0,0 2 0,2 2 0,3 2 0,2 1 0,-1 0 0,1 1 0,2 2 0,4 6 0,2 6 0,0 4 0,3 6 0,0 2 0,1 4 0,0 4 0,-5-1 0,-4-2 0,-5-1 0,-1-2 0,-2 0 0,1 4 0,-1 1 0,-1 0 0,-2-2 0,-1 1 0,-2 3 0,2 3 0,1 2 0,0-4 0,3-1 0,2 4 0,3 3 0,7 10 0,3 3 0,1 0 0,0 2 0,-2-1 0,-5-8 0,-1 2 0,-5-11 0,-4-3 0,0 2 0,-4-6 0,2 5 0,0 0 0,1 3 0,2 3 0,2 1 0,-1 0 0,3-2 0,-1 1 0,0-5 0,-2-5 0,2 1 0,2 0 0,2 3 0,2 0 0,0-6 0,0-1 0,0-3 0,-4-4 0,0-1 0,0-2 0,-1-2 0,0 0 0,-2-2 0,1 1 0,1 0 0,-3-3 0,-1-2 0,-2-2 0,-1-1 0,-1-1 0,1-1 0,-2-2 0,0 1 0,2-1 0,4 0 0,9 2 0,5 0 0,6 1 0,-2-1 0,1-1 0,-1-1 0,0 1 0,-2-1 0,-6-1 0,-2 0 0,-2 1 0,1 0 0,-2-1 0,-1 1 0,2 1 0,-3 1 0,4 2 0,2 2 0,-2 0 0,0 1 0,-1 0 0,0 1 0,5 3 0,4 1 0,-1 0 0,-1-2 0,0 0 0,-3 0 0,-2-2 0,0-1 0,-2-2 0,0 1 0,0 1 0,3 1 0,7 3 0,1 2 0,-2 0 0,-2 0 0,-3-1 0,0 0 0,-1 0 0,-5-2 0,-1 0 0,-1-2 0,0 0 0,3 3 0,1-2 0,4 3 0,4 0 0,1 0 0,-1-1 0,3 1 0,-2-3 0,-3-3 0,0-1 0,-7-2 0,3 0 0,0 1 0,-2-2 0,0-2 0,1 0 0,2 2 0,3 1 0,2 3 0,0 4 0,-1 0 0,3 2 0,3 2 0,-1-1 0,3 1 0,-3-2 0,0-2 0,1-3 0,-2-2 0,-2-3 0,-6-3 0,-2-2 0,-5-2 0,-1-1 0,2 0 0,-5 0 0,-1 0 0,-9 0 0,-3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4DE9B-F860-40E1-A725-F13F2FE4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20F502-5E30-236D-3D8A-3C0F22C394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ED641C-4E77-7FED-0AE3-319CB6087B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7FCEC-8141-7C8E-E40A-040AFFBBCF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45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120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06F40-4B44-8AA3-7AD3-51AB32674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155C04-963A-7329-B7CD-1A6918A38D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EFD5CB-84EF-1FFC-1544-9728DD9CF5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DC8D66-8BF3-1F20-B936-88F8E1A44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98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7F34D-D574-AA55-3299-A75CD3C92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13BB33-D1E3-1F8E-2A5F-D40A559751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F349EC-CC12-51A0-91BF-B6BF75F9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54354-3FEF-0921-AEED-3FCDB6FD8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6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7A404-570C-3A8A-A753-31F350263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5279D5-82C9-3642-33D6-9349DF822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6F667E-BD28-DE2D-C520-06D7BDF5E7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FF86B-2015-1AA8-D8FF-993A5B5C37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92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75EED-5B24-01A2-0699-F46252328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80F5C-A517-E938-D975-D210A24C5C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30A08B-B114-5AF1-A6C0-7924AA90F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0A691-15E0-B57C-C301-3ED914BB23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40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AF293-271E-8624-BF27-FF13A6E19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2AF95F-BB97-4F6D-CA60-A3EA57C7E7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B76073-A02D-C1CA-09F9-4B90E86D7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07F3B-5F3C-754C-CF53-F023133E23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35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653B0-5A2F-6479-09E7-410373D1D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A7F1B0-FCFC-F1DC-E919-8BFB7303C0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1FA385-E3E0-5B72-C7C8-6E1D5649D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5BE20-DA83-71B2-270D-0913D3792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31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E1D9F-0E81-DDD6-EC69-2F4AF7EEE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524F93-531F-E3EC-7ECA-845B041AE7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2DA45E-632F-E4BF-E59C-932D7A3C3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E20AF3-2E86-2516-04F0-A65C813338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45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AA714-F688-5377-23E9-3186A6623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86F83F-9EB2-996B-6585-1C5DF9F1D8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08C86F-B51E-D60B-8B1F-68B41B11F9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93AC0-F38F-0A5F-5A04-D3592BA173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15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0270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29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012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41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735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EA6F5-B6ED-811B-BF69-117177A3E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FD1EF7-EEC5-3E25-965B-5AC78A1FC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78B4B4-7AB8-AB60-5291-6637A31A5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EA634-2D07-98A0-9625-10A25C7E4D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0106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6AD3D-594F-D265-5BD3-7880B5CC4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9BEF7-5DA7-D0BC-B21F-9C260D241E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67CBCC-1187-2581-E42C-CB0C478CB6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2600D8-A202-D5A1-FC1D-06FE60A333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657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96651-AB17-4B7B-5E36-05F64EBE7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AC2DD0-034E-734D-8BF5-B3914BFD16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99DABD-EBFD-0F3F-7DC4-87431405A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D9BE1-7B49-7456-7F1C-85C5B719DC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599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D7576-3ACC-0F70-D56B-BF4DBAB7B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CD3846-B104-9DDC-6700-489FD38EB8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75E2B0-C9AF-4596-1C27-2B3E153B8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EEF32-007B-2A85-296E-E70940B700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859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uk-U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185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91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48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87DC2-108F-FB63-08AB-258E0FE8C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3E175D-7C26-D180-D8CB-5AD2F953BE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C5F29D-6BE5-8963-39FB-5838DFE8F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E57E9-5721-59D7-2CFD-85C32EF3CE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919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1D85B-BD68-62A1-49AD-D047B35D0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06D001-9EF8-369F-290E-7AB9CBB50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CCB409-4477-433C-9330-FA9FD9378E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3E3A6-0D96-52CE-7453-B91BF04217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934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DFC89-A562-61CE-E89F-741CA48E2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DAAF11-2CAF-5AD7-55E6-14C8AC946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44365-CABB-F237-8D89-ACE540EE0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4D2E7-BFE2-64E9-3EF9-35195C9BC2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576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E2D20-41B2-F535-2C46-E0DFCE21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319FBE-9CFC-1378-9E70-5A9B99F85A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D0E5FC-0C0F-A4D8-D74F-C577670ED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7BA6FD-1162-8871-E728-3B0D11265A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053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F3DDC-8D44-5686-4E42-83371D5C1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84834D-5F27-9991-34D5-902BCE30E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F29ADA-D27A-0D79-17F7-C7A13B16B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A1794-9AB0-D776-8423-37F1ADE14C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048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D879D-DEDC-EDEE-44D5-584045710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0A290A-2138-125A-B704-E62A2AE10B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6D53EB-EE02-1345-7862-12FEA3E9EA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E75D-445A-C0A7-A0A0-D8E5F412BC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54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022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751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0595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219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059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001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0014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55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338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742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144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398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249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40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5973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069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49315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7974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9451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5136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9750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95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10851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39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B980-F2B1-654B-9867-059817EBC953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3A796DF8-C3F1-1E44-9960-379336A7632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33849-60FF-F24F-A766-809BED22E41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.png"/><Relationship Id="rId21" Type="http://schemas.openxmlformats.org/officeDocument/2006/relationships/customXml" Target="../ink/ink9.xml"/><Relationship Id="rId34" Type="http://schemas.openxmlformats.org/officeDocument/2006/relationships/image" Target="../media/image19.png"/><Relationship Id="rId42" Type="http://schemas.openxmlformats.org/officeDocument/2006/relationships/image" Target="../media/image23.png"/><Relationship Id="rId47" Type="http://schemas.openxmlformats.org/officeDocument/2006/relationships/customXml" Target="../ink/ink22.xml"/><Relationship Id="rId50" Type="http://schemas.openxmlformats.org/officeDocument/2006/relationships/image" Target="../media/image27.png"/><Relationship Id="rId55" Type="http://schemas.openxmlformats.org/officeDocument/2006/relationships/image" Target="../media/image29.png"/><Relationship Id="rId63" Type="http://schemas.openxmlformats.org/officeDocument/2006/relationships/image" Target="../media/image33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.png"/><Relationship Id="rId29" Type="http://schemas.openxmlformats.org/officeDocument/2006/relationships/customXml" Target="../ink/ink13.xml"/><Relationship Id="rId11" Type="http://schemas.openxmlformats.org/officeDocument/2006/relationships/customXml" Target="../ink/ink4.xml"/><Relationship Id="rId24" Type="http://schemas.openxmlformats.org/officeDocument/2006/relationships/image" Target="../media/image14.png"/><Relationship Id="rId32" Type="http://schemas.openxmlformats.org/officeDocument/2006/relationships/image" Target="../media/image18.png"/><Relationship Id="rId37" Type="http://schemas.openxmlformats.org/officeDocument/2006/relationships/customXml" Target="../ink/ink17.xml"/><Relationship Id="rId40" Type="http://schemas.openxmlformats.org/officeDocument/2006/relationships/image" Target="../media/image22.png"/><Relationship Id="rId45" Type="http://schemas.openxmlformats.org/officeDocument/2006/relationships/customXml" Target="../ink/ink21.xml"/><Relationship Id="rId53" Type="http://schemas.openxmlformats.org/officeDocument/2006/relationships/image" Target="../media/image28.png"/><Relationship Id="rId58" Type="http://schemas.openxmlformats.org/officeDocument/2006/relationships/customXml" Target="../ink/ink28.xml"/><Relationship Id="rId66" Type="http://schemas.openxmlformats.org/officeDocument/2006/relationships/customXml" Target="../ink/ink32.xml"/><Relationship Id="rId5" Type="http://schemas.openxmlformats.org/officeDocument/2006/relationships/customXml" Target="../ink/ink1.xml"/><Relationship Id="rId61" Type="http://schemas.openxmlformats.org/officeDocument/2006/relationships/image" Target="../media/image32.png"/><Relationship Id="rId19" Type="http://schemas.openxmlformats.org/officeDocument/2006/relationships/customXml" Target="../ink/ink8.xml"/><Relationship Id="rId14" Type="http://schemas.openxmlformats.org/officeDocument/2006/relationships/image" Target="../media/image9.png"/><Relationship Id="rId22" Type="http://schemas.openxmlformats.org/officeDocument/2006/relationships/image" Target="../media/image13.png"/><Relationship Id="rId27" Type="http://schemas.openxmlformats.org/officeDocument/2006/relationships/customXml" Target="../ink/ink12.xml"/><Relationship Id="rId30" Type="http://schemas.openxmlformats.org/officeDocument/2006/relationships/image" Target="../media/image17.png"/><Relationship Id="rId35" Type="http://schemas.openxmlformats.org/officeDocument/2006/relationships/customXml" Target="../ink/ink16.xml"/><Relationship Id="rId43" Type="http://schemas.openxmlformats.org/officeDocument/2006/relationships/customXml" Target="../ink/ink20.xml"/><Relationship Id="rId48" Type="http://schemas.openxmlformats.org/officeDocument/2006/relationships/image" Target="../media/image26.png"/><Relationship Id="rId56" Type="http://schemas.openxmlformats.org/officeDocument/2006/relationships/customXml" Target="../ink/ink27.xml"/><Relationship Id="rId64" Type="http://schemas.openxmlformats.org/officeDocument/2006/relationships/customXml" Target="../ink/ink31.xml"/><Relationship Id="rId8" Type="http://schemas.openxmlformats.org/officeDocument/2006/relationships/image" Target="../media/image6.png"/><Relationship Id="rId51" Type="http://schemas.openxmlformats.org/officeDocument/2006/relationships/customXml" Target="../ink/ink24.xml"/><Relationship Id="rId3" Type="http://schemas.openxmlformats.org/officeDocument/2006/relationships/image" Target="../media/image3.jpg"/><Relationship Id="rId12" Type="http://schemas.openxmlformats.org/officeDocument/2006/relationships/image" Target="../media/image8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38" Type="http://schemas.openxmlformats.org/officeDocument/2006/relationships/image" Target="../media/image21.png"/><Relationship Id="rId46" Type="http://schemas.openxmlformats.org/officeDocument/2006/relationships/image" Target="../media/image25.png"/><Relationship Id="rId59" Type="http://schemas.openxmlformats.org/officeDocument/2006/relationships/image" Target="../media/image31.png"/><Relationship Id="rId67" Type="http://schemas.openxmlformats.org/officeDocument/2006/relationships/image" Target="../media/image35.png"/><Relationship Id="rId20" Type="http://schemas.openxmlformats.org/officeDocument/2006/relationships/image" Target="../media/image12.png"/><Relationship Id="rId41" Type="http://schemas.openxmlformats.org/officeDocument/2006/relationships/customXml" Target="../ink/ink19.xml"/><Relationship Id="rId54" Type="http://schemas.openxmlformats.org/officeDocument/2006/relationships/customXml" Target="../ink/ink26.xml"/><Relationship Id="rId62" Type="http://schemas.openxmlformats.org/officeDocument/2006/relationships/customXml" Target="../ink/ink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16.png"/><Relationship Id="rId36" Type="http://schemas.openxmlformats.org/officeDocument/2006/relationships/image" Target="../media/image20.png"/><Relationship Id="rId49" Type="http://schemas.openxmlformats.org/officeDocument/2006/relationships/customXml" Target="../ink/ink23.xml"/><Relationship Id="rId57" Type="http://schemas.openxmlformats.org/officeDocument/2006/relationships/image" Target="../media/image30.png"/><Relationship Id="rId10" Type="http://schemas.openxmlformats.org/officeDocument/2006/relationships/image" Target="../media/image7.png"/><Relationship Id="rId31" Type="http://schemas.openxmlformats.org/officeDocument/2006/relationships/customXml" Target="../ink/ink14.xml"/><Relationship Id="rId44" Type="http://schemas.openxmlformats.org/officeDocument/2006/relationships/image" Target="../media/image24.png"/><Relationship Id="rId52" Type="http://schemas.openxmlformats.org/officeDocument/2006/relationships/customXml" Target="../ink/ink25.xml"/><Relationship Id="rId60" Type="http://schemas.openxmlformats.org/officeDocument/2006/relationships/customXml" Target="../ink/ink29.xml"/><Relationship Id="rId65" Type="http://schemas.openxmlformats.org/officeDocument/2006/relationships/image" Target="../media/image34.png"/><Relationship Id="rId4" Type="http://schemas.openxmlformats.org/officeDocument/2006/relationships/image" Target="../media/image4.png"/><Relationship Id="rId9" Type="http://schemas.openxmlformats.org/officeDocument/2006/relationships/customXml" Target="../ink/ink3.xml"/><Relationship Id="rId13" Type="http://schemas.openxmlformats.org/officeDocument/2006/relationships/customXml" Target="../ink/ink5.xml"/><Relationship Id="rId18" Type="http://schemas.openxmlformats.org/officeDocument/2006/relationships/image" Target="../media/image11.png"/><Relationship Id="rId39" Type="http://schemas.openxmlformats.org/officeDocument/2006/relationships/customXml" Target="../ink/ink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17/06/relationships/model3d" Target="../media/model3d1.glb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17/06/relationships/model3d" Target="../media/model3d1.glb"/><Relationship Id="rId5" Type="http://schemas.openxmlformats.org/officeDocument/2006/relationships/image" Target="../media/image47.png"/><Relationship Id="rId4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3.jpeg"/><Relationship Id="rId7" Type="http://schemas.microsoft.com/office/2017/06/relationships/model3d" Target="../media/model3d2.glb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tiff"/><Relationship Id="rId5" Type="http://schemas.openxmlformats.org/officeDocument/2006/relationships/image" Target="../media/image57.tiff"/><Relationship Id="rId4" Type="http://schemas.openxmlformats.org/officeDocument/2006/relationships/image" Target="../media/image5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gif"/><Relationship Id="rId4" Type="http://schemas.openxmlformats.org/officeDocument/2006/relationships/image" Target="../media/image63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tiff"/><Relationship Id="rId4" Type="http://schemas.openxmlformats.org/officeDocument/2006/relationships/image" Target="../media/image64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emf"/><Relationship Id="rId5" Type="http://schemas.openxmlformats.org/officeDocument/2006/relationships/image" Target="../media/image78.tiff"/><Relationship Id="rId4" Type="http://schemas.openxmlformats.org/officeDocument/2006/relationships/image" Target="../media/image77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tif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tiff"/><Relationship Id="rId4" Type="http://schemas.openxmlformats.org/officeDocument/2006/relationships/image" Target="../media/image88.tif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0.png"/><Relationship Id="rId3" Type="http://schemas.openxmlformats.org/officeDocument/2006/relationships/image" Target="../media/image90.png"/><Relationship Id="rId7" Type="http://schemas.openxmlformats.org/officeDocument/2006/relationships/image" Target="../media/image93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tiff"/><Relationship Id="rId5" Type="http://schemas.openxmlformats.org/officeDocument/2006/relationships/image" Target="../media/image91.tiff"/><Relationship Id="rId4" Type="http://schemas.openxmlformats.org/officeDocument/2006/relationships/image" Target="../media/image88.tif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tiff"/><Relationship Id="rId3" Type="http://schemas.openxmlformats.org/officeDocument/2006/relationships/image" Target="../media/image90.png"/><Relationship Id="rId7" Type="http://schemas.openxmlformats.org/officeDocument/2006/relationships/image" Target="../media/image96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tiff"/><Relationship Id="rId5" Type="http://schemas.openxmlformats.org/officeDocument/2006/relationships/image" Target="../media/image95.tiff"/><Relationship Id="rId4" Type="http://schemas.openxmlformats.org/officeDocument/2006/relationships/image" Target="../media/image9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tif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tiff"/><Relationship Id="rId4" Type="http://schemas.openxmlformats.org/officeDocument/2006/relationships/image" Target="../media/image99.tif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tiff"/><Relationship Id="rId4" Type="http://schemas.openxmlformats.org/officeDocument/2006/relationships/image" Target="../media/image102.tif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tiff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12" Type="http://schemas.openxmlformats.org/officeDocument/2006/relationships/image" Target="../media/image113.tif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112.tiff"/><Relationship Id="rId5" Type="http://schemas.openxmlformats.org/officeDocument/2006/relationships/image" Target="../media/image106.png"/><Relationship Id="rId10" Type="http://schemas.openxmlformats.org/officeDocument/2006/relationships/image" Target="../media/image111.tiff"/><Relationship Id="rId4" Type="http://schemas.openxmlformats.org/officeDocument/2006/relationships/image" Target="../media/image105.png"/><Relationship Id="rId9" Type="http://schemas.openxmlformats.org/officeDocument/2006/relationships/image" Target="../media/image110.tif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25.tif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tiff"/><Relationship Id="rId5" Type="http://schemas.openxmlformats.org/officeDocument/2006/relationships/image" Target="../media/image123.tiff"/><Relationship Id="rId4" Type="http://schemas.openxmlformats.org/officeDocument/2006/relationships/image" Target="../media/image12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Principles of Robot Autonomy I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 Image processing, feature detection, and feature description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90B0-EB37-BE5C-04E7-4EA8696D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C11F-9CF3-5417-5DC4-4E4B8E1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Attendance Form</a:t>
            </a:r>
            <a:endParaRPr lang="en-US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79A78-5555-5B36-D187-31F9DBD9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3DC6-C8A8-2ACD-BAD1-55817AEB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E61C-509F-0E42-BA31-96D6DAC6799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5E3F-D2F3-70F1-92FC-D72CF33D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9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6D7A6-CD61-2EE5-3A89-54F9C0D69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D8F78-C43A-B171-7803-99DBC02BE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BAE7-F76C-644A-A4D2-EAA5778B087E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25CFF-B182-A75C-50FD-83CE78F4C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E8A64D3-69BE-09A1-117E-CEB617444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 would improve if I had to give the lecture again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6125CC-CE21-EC68-565B-326EF07CE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398" y="2595658"/>
            <a:ext cx="2787254" cy="257089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EF39E0F-4F4E-3592-BF0E-53E1A2A54C13}"/>
              </a:ext>
            </a:extLst>
          </p:cNvPr>
          <p:cNvGrpSpPr/>
          <p:nvPr/>
        </p:nvGrpSpPr>
        <p:grpSpPr>
          <a:xfrm>
            <a:off x="22225" y="2300312"/>
            <a:ext cx="4016375" cy="2976645"/>
            <a:chOff x="1430337" y="3700382"/>
            <a:chExt cx="4016375" cy="297664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363EBAF-ED8F-303D-1FA9-A7BE9C974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0337" y="3700382"/>
              <a:ext cx="4016375" cy="2976645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F3AE93-A904-6329-674C-9844BDB7D651}"/>
                </a:ext>
              </a:extLst>
            </p:cNvPr>
            <p:cNvSpPr/>
            <p:nvPr/>
          </p:nvSpPr>
          <p:spPr>
            <a:xfrm>
              <a:off x="1430337" y="4629150"/>
              <a:ext cx="398463" cy="3000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B833D1-C663-F89D-9D02-48D2C0AEBA29}"/>
              </a:ext>
            </a:extLst>
          </p:cNvPr>
          <p:cNvCxnSpPr/>
          <p:nvPr/>
        </p:nvCxnSpPr>
        <p:spPr>
          <a:xfrm>
            <a:off x="4356243" y="3626778"/>
            <a:ext cx="253771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>
            <a:extLst>
              <a:ext uri="{FF2B5EF4-FFF2-40B4-BE49-F238E27FC236}">
                <a16:creationId xmlns:a16="http://schemas.microsoft.com/office/drawing/2014/main" id="{F8CA2E86-BB75-2332-BDCD-E519EF82CDA5}"/>
              </a:ext>
            </a:extLst>
          </p:cNvPr>
          <p:cNvSpPr/>
          <p:nvPr/>
        </p:nvSpPr>
        <p:spPr>
          <a:xfrm>
            <a:off x="7602876" y="2989780"/>
            <a:ext cx="10283" cy="2075380"/>
          </a:xfrm>
          <a:custGeom>
            <a:avLst/>
            <a:gdLst>
              <a:gd name="connsiteX0" fmla="*/ 0 w 10283"/>
              <a:gd name="connsiteY0" fmla="*/ 0 h 2075380"/>
              <a:gd name="connsiteX1" fmla="*/ 10275 w 10283"/>
              <a:gd name="connsiteY1" fmla="*/ 2075380 h 207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283" h="2075380">
                <a:moveTo>
                  <a:pt x="0" y="0"/>
                </a:moveTo>
                <a:cubicBezTo>
                  <a:pt x="10968" y="1842497"/>
                  <a:pt x="10275" y="1150695"/>
                  <a:pt x="10275" y="207538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1F870BEC-976F-D1B0-D852-A2DF2AAD39D4}"/>
              </a:ext>
            </a:extLst>
          </p:cNvPr>
          <p:cNvSpPr/>
          <p:nvPr/>
        </p:nvSpPr>
        <p:spPr>
          <a:xfrm>
            <a:off x="7487728" y="2915728"/>
            <a:ext cx="224309" cy="212785"/>
          </a:xfrm>
          <a:custGeom>
            <a:avLst/>
            <a:gdLst>
              <a:gd name="connsiteX0" fmla="*/ 0 w 224309"/>
              <a:gd name="connsiteY0" fmla="*/ 212785 h 212785"/>
              <a:gd name="connsiteX1" fmla="*/ 34506 w 224309"/>
              <a:gd name="connsiteY1" fmla="*/ 120770 h 212785"/>
              <a:gd name="connsiteX2" fmla="*/ 57510 w 224309"/>
              <a:gd name="connsiteY2" fmla="*/ 97766 h 212785"/>
              <a:gd name="connsiteX3" fmla="*/ 80514 w 224309"/>
              <a:gd name="connsiteY3" fmla="*/ 63261 h 212785"/>
              <a:gd name="connsiteX4" fmla="*/ 132272 w 224309"/>
              <a:gd name="connsiteY4" fmla="*/ 0 h 212785"/>
              <a:gd name="connsiteX5" fmla="*/ 149525 w 224309"/>
              <a:gd name="connsiteY5" fmla="*/ 11502 h 212785"/>
              <a:gd name="connsiteX6" fmla="*/ 155276 w 224309"/>
              <a:gd name="connsiteY6" fmla="*/ 34506 h 212785"/>
              <a:gd name="connsiteX7" fmla="*/ 166778 w 224309"/>
              <a:gd name="connsiteY7" fmla="*/ 69012 h 212785"/>
              <a:gd name="connsiteX8" fmla="*/ 172529 w 224309"/>
              <a:gd name="connsiteY8" fmla="*/ 86264 h 212785"/>
              <a:gd name="connsiteX9" fmla="*/ 207034 w 224309"/>
              <a:gd name="connsiteY9" fmla="*/ 143774 h 212785"/>
              <a:gd name="connsiteX10" fmla="*/ 212785 w 224309"/>
              <a:gd name="connsiteY10" fmla="*/ 161027 h 212785"/>
              <a:gd name="connsiteX11" fmla="*/ 224287 w 224309"/>
              <a:gd name="connsiteY11" fmla="*/ 184030 h 21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4309" h="212785">
                <a:moveTo>
                  <a:pt x="0" y="212785"/>
                </a:moveTo>
                <a:cubicBezTo>
                  <a:pt x="7610" y="182346"/>
                  <a:pt x="13070" y="145778"/>
                  <a:pt x="34506" y="120770"/>
                </a:cubicBezTo>
                <a:cubicBezTo>
                  <a:pt x="41563" y="112536"/>
                  <a:pt x="50736" y="106234"/>
                  <a:pt x="57510" y="97766"/>
                </a:cubicBezTo>
                <a:cubicBezTo>
                  <a:pt x="66146" y="86972"/>
                  <a:pt x="72220" y="74320"/>
                  <a:pt x="80514" y="63261"/>
                </a:cubicBezTo>
                <a:cubicBezTo>
                  <a:pt x="119899" y="10746"/>
                  <a:pt x="101464" y="30808"/>
                  <a:pt x="132272" y="0"/>
                </a:cubicBezTo>
                <a:cubicBezTo>
                  <a:pt x="138023" y="3834"/>
                  <a:pt x="145691" y="5751"/>
                  <a:pt x="149525" y="11502"/>
                </a:cubicBezTo>
                <a:cubicBezTo>
                  <a:pt x="153909" y="18079"/>
                  <a:pt x="153005" y="26935"/>
                  <a:pt x="155276" y="34506"/>
                </a:cubicBezTo>
                <a:cubicBezTo>
                  <a:pt x="158760" y="46119"/>
                  <a:pt x="162944" y="57510"/>
                  <a:pt x="166778" y="69012"/>
                </a:cubicBezTo>
                <a:cubicBezTo>
                  <a:pt x="168695" y="74763"/>
                  <a:pt x="169410" y="81066"/>
                  <a:pt x="172529" y="86264"/>
                </a:cubicBezTo>
                <a:cubicBezTo>
                  <a:pt x="184031" y="105434"/>
                  <a:pt x="199965" y="122566"/>
                  <a:pt x="207034" y="143774"/>
                </a:cubicBezTo>
                <a:cubicBezTo>
                  <a:pt x="208951" y="149525"/>
                  <a:pt x="210074" y="155605"/>
                  <a:pt x="212785" y="161027"/>
                </a:cubicBezTo>
                <a:cubicBezTo>
                  <a:pt x="225350" y="186157"/>
                  <a:pt x="224287" y="169626"/>
                  <a:pt x="224287" y="18403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9C637909-0BBD-C78C-C535-0DF362EC13BE}"/>
              </a:ext>
            </a:extLst>
          </p:cNvPr>
          <p:cNvSpPr/>
          <p:nvPr/>
        </p:nvSpPr>
        <p:spPr>
          <a:xfrm>
            <a:off x="7654506" y="5060830"/>
            <a:ext cx="1702279" cy="34506"/>
          </a:xfrm>
          <a:custGeom>
            <a:avLst/>
            <a:gdLst>
              <a:gd name="connsiteX0" fmla="*/ 0 w 1702279"/>
              <a:gd name="connsiteY0" fmla="*/ 17253 h 34506"/>
              <a:gd name="connsiteX1" fmla="*/ 322052 w 1702279"/>
              <a:gd name="connsiteY1" fmla="*/ 28755 h 34506"/>
              <a:gd name="connsiteX2" fmla="*/ 488830 w 1702279"/>
              <a:gd name="connsiteY2" fmla="*/ 34506 h 34506"/>
              <a:gd name="connsiteX3" fmla="*/ 1058173 w 1702279"/>
              <a:gd name="connsiteY3" fmla="*/ 28755 h 34506"/>
              <a:gd name="connsiteX4" fmla="*/ 1115683 w 1702279"/>
              <a:gd name="connsiteY4" fmla="*/ 23004 h 34506"/>
              <a:gd name="connsiteX5" fmla="*/ 1213449 w 1702279"/>
              <a:gd name="connsiteY5" fmla="*/ 17253 h 34506"/>
              <a:gd name="connsiteX6" fmla="*/ 1408981 w 1702279"/>
              <a:gd name="connsiteY6" fmla="*/ 5751 h 34506"/>
              <a:gd name="connsiteX7" fmla="*/ 1702279 w 1702279"/>
              <a:gd name="connsiteY7" fmla="*/ 0 h 3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2279" h="34506">
                <a:moveTo>
                  <a:pt x="0" y="17253"/>
                </a:moveTo>
                <a:cubicBezTo>
                  <a:pt x="135166" y="36563"/>
                  <a:pt x="13519" y="20844"/>
                  <a:pt x="322052" y="28755"/>
                </a:cubicBezTo>
                <a:lnTo>
                  <a:pt x="488830" y="34506"/>
                </a:lnTo>
                <a:lnTo>
                  <a:pt x="1058173" y="28755"/>
                </a:lnTo>
                <a:cubicBezTo>
                  <a:pt x="1077435" y="28402"/>
                  <a:pt x="1096470" y="24427"/>
                  <a:pt x="1115683" y="23004"/>
                </a:cubicBezTo>
                <a:cubicBezTo>
                  <a:pt x="1148239" y="20592"/>
                  <a:pt x="1180860" y="19170"/>
                  <a:pt x="1213449" y="17253"/>
                </a:cubicBezTo>
                <a:cubicBezTo>
                  <a:pt x="1302504" y="6121"/>
                  <a:pt x="1264815" y="9496"/>
                  <a:pt x="1408981" y="5751"/>
                </a:cubicBezTo>
                <a:lnTo>
                  <a:pt x="1702279" y="0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				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B2A7C26-EC40-CA94-701A-9572D4E5B6F6}"/>
              </a:ext>
            </a:extLst>
          </p:cNvPr>
          <p:cNvGrpSpPr/>
          <p:nvPr/>
        </p:nvGrpSpPr>
        <p:grpSpPr>
          <a:xfrm>
            <a:off x="7282872" y="2387506"/>
            <a:ext cx="652320" cy="371880"/>
            <a:chOff x="7282872" y="2387506"/>
            <a:chExt cx="652320" cy="37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7D7A961-2C08-F9B7-41F2-5A42C9245E45}"/>
                    </a:ext>
                  </a:extLst>
                </p14:cNvPr>
                <p14:cNvContentPartPr/>
                <p14:nvPr/>
              </p14:nvContentPartPr>
              <p14:xfrm>
                <a:off x="7284312" y="2593066"/>
                <a:ext cx="360" cy="1515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7D7A961-2C08-F9B7-41F2-5A42C9245E4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78192" y="2586946"/>
                  <a:ext cx="126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DDA0752-DF16-44C5-A6C9-DA31508F7C8C}"/>
                    </a:ext>
                  </a:extLst>
                </p14:cNvPr>
                <p14:cNvContentPartPr/>
                <p14:nvPr/>
              </p14:nvContentPartPr>
              <p14:xfrm>
                <a:off x="7282872" y="2503426"/>
                <a:ext cx="360" cy="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DDA0752-DF16-44C5-A6C9-DA31508F7C8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276752" y="2497306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AD9AEE9-7B16-40AC-81DF-F9F35B2AB04A}"/>
                    </a:ext>
                  </a:extLst>
                </p14:cNvPr>
                <p14:cNvContentPartPr/>
                <p14:nvPr/>
              </p14:nvContentPartPr>
              <p14:xfrm>
                <a:off x="7376112" y="2604586"/>
                <a:ext cx="107640" cy="1051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AD9AEE9-7B16-40AC-81DF-F9F35B2AB04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369992" y="2598466"/>
                  <a:ext cx="1198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1E32C6E-FCD1-036A-0BAA-B19B6A1A6631}"/>
                    </a:ext>
                  </a:extLst>
                </p14:cNvPr>
                <p14:cNvContentPartPr/>
                <p14:nvPr/>
              </p14:nvContentPartPr>
              <p14:xfrm>
                <a:off x="7596432" y="2387506"/>
                <a:ext cx="360" cy="2577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1E32C6E-FCD1-036A-0BAA-B19B6A1A663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90312" y="2381386"/>
                  <a:ext cx="1260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5A8A1D6-6B61-C127-A7FE-F93A648367B0}"/>
                    </a:ext>
                  </a:extLst>
                </p14:cNvPr>
                <p14:cNvContentPartPr/>
                <p14:nvPr/>
              </p14:nvContentPartPr>
              <p14:xfrm>
                <a:off x="7526232" y="2567146"/>
                <a:ext cx="150840" cy="381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5A8A1D6-6B61-C127-A7FE-F93A648367B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520112" y="2561026"/>
                  <a:ext cx="1630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3688AFA-B319-BB90-A08E-ADAFCA483C65}"/>
                    </a:ext>
                  </a:extLst>
                </p14:cNvPr>
                <p14:cNvContentPartPr/>
                <p14:nvPr/>
              </p14:nvContentPartPr>
              <p14:xfrm>
                <a:off x="7679592" y="2587306"/>
                <a:ext cx="115200" cy="1720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3688AFA-B319-BB90-A08E-ADAFCA483C6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673472" y="2581186"/>
                  <a:ext cx="1274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30ED114B-2464-B245-9B22-BEE8DCAB4770}"/>
                    </a:ext>
                  </a:extLst>
                </p14:cNvPr>
                <p14:cNvContentPartPr/>
                <p14:nvPr/>
              </p14:nvContentPartPr>
              <p14:xfrm>
                <a:off x="7805232" y="2629786"/>
                <a:ext cx="129960" cy="972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30ED114B-2464-B245-9B22-BEE8DCAB477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799112" y="2623666"/>
                  <a:ext cx="14220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028BDBB-3C4C-7AC5-068B-D01B33DAC6E4}"/>
              </a:ext>
            </a:extLst>
          </p:cNvPr>
          <p:cNvGrpSpPr/>
          <p:nvPr/>
        </p:nvGrpSpPr>
        <p:grpSpPr>
          <a:xfrm>
            <a:off x="7816752" y="3294706"/>
            <a:ext cx="3808800" cy="2265120"/>
            <a:chOff x="7816752" y="3294706"/>
            <a:chExt cx="3808800" cy="226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FF71A88-B5AD-D215-9829-D2F033219126}"/>
                    </a:ext>
                  </a:extLst>
                </p14:cNvPr>
                <p14:cNvContentPartPr/>
                <p14:nvPr/>
              </p14:nvContentPartPr>
              <p14:xfrm>
                <a:off x="7939872" y="4268146"/>
                <a:ext cx="360" cy="753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FF71A88-B5AD-D215-9829-D2F03321912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933752" y="4262026"/>
                  <a:ext cx="12600" cy="76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6D7AA7B-1F97-F1CE-6085-B0FC97353797}"/>
                    </a:ext>
                  </a:extLst>
                </p14:cNvPr>
                <p14:cNvContentPartPr/>
                <p14:nvPr/>
              </p14:nvContentPartPr>
              <p14:xfrm>
                <a:off x="7816752" y="4090666"/>
                <a:ext cx="254520" cy="272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6D7AA7B-1F97-F1CE-6085-B0FC9735379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810632" y="4084546"/>
                  <a:ext cx="26676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2B3537E-25BF-EAB1-0CAA-22DA979637DE}"/>
                    </a:ext>
                  </a:extLst>
                </p14:cNvPr>
                <p14:cNvContentPartPr/>
                <p14:nvPr/>
              </p14:nvContentPartPr>
              <p14:xfrm>
                <a:off x="8288352" y="4456426"/>
                <a:ext cx="1800" cy="602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2B3537E-25BF-EAB1-0CAA-22DA979637D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282232" y="4450306"/>
                  <a:ext cx="14040" cy="61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6FCB8DD-5C4E-A314-C185-3F4092BF4343}"/>
                    </a:ext>
                  </a:extLst>
                </p14:cNvPr>
                <p14:cNvContentPartPr/>
                <p14:nvPr/>
              </p14:nvContentPartPr>
              <p14:xfrm>
                <a:off x="8205912" y="4427626"/>
                <a:ext cx="177120" cy="126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6FCB8DD-5C4E-A314-C185-3F4092BF434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199792" y="4421506"/>
                  <a:ext cx="1893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B46BFFC-6F19-8421-9865-DC32C39F7982}"/>
                    </a:ext>
                  </a:extLst>
                </p14:cNvPr>
                <p14:cNvContentPartPr/>
                <p14:nvPr/>
              </p14:nvContentPartPr>
              <p14:xfrm>
                <a:off x="8676072" y="3320266"/>
                <a:ext cx="30600" cy="18172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B46BFFC-6F19-8421-9865-DC32C39F798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669952" y="3314146"/>
                  <a:ext cx="42840" cy="18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053EA98-09CC-9A48-E05B-7ABC339F9EB0}"/>
                    </a:ext>
                  </a:extLst>
                </p14:cNvPr>
                <p14:cNvContentPartPr/>
                <p14:nvPr/>
              </p14:nvContentPartPr>
              <p14:xfrm>
                <a:off x="8537472" y="3294706"/>
                <a:ext cx="373680" cy="3124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053EA98-09CC-9A48-E05B-7ABC339F9EB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531352" y="3288586"/>
                  <a:ext cx="38592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28801FC-BD1B-CAA5-52A2-B142803A7CBC}"/>
                    </a:ext>
                  </a:extLst>
                </p14:cNvPr>
                <p14:cNvContentPartPr/>
                <p14:nvPr/>
              </p14:nvContentPartPr>
              <p14:xfrm>
                <a:off x="9109152" y="4238986"/>
                <a:ext cx="360" cy="6613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28801FC-BD1B-CAA5-52A2-B142803A7CB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103032" y="4232866"/>
                  <a:ext cx="12600" cy="67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33CE1ED-8D2D-95C3-E241-07FFEB1F0BD1}"/>
                    </a:ext>
                  </a:extLst>
                </p14:cNvPr>
                <p14:cNvContentPartPr/>
                <p14:nvPr/>
              </p14:nvContentPartPr>
              <p14:xfrm>
                <a:off x="9028152" y="4083826"/>
                <a:ext cx="200160" cy="180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33CE1ED-8D2D-95C3-E241-07FFEB1F0BD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022032" y="4077706"/>
                  <a:ext cx="2124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9B1C7EA-6A13-CF8A-144E-C86D753805A6}"/>
                    </a:ext>
                  </a:extLst>
                </p14:cNvPr>
                <p14:cNvContentPartPr/>
                <p14:nvPr/>
              </p14:nvContentPartPr>
              <p14:xfrm>
                <a:off x="9494352" y="4493146"/>
                <a:ext cx="1800" cy="4798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9B1C7EA-6A13-CF8A-144E-C86D753805A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488232" y="4487026"/>
                  <a:ext cx="14040" cy="49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021922E-350F-115C-88C1-4CC39934DDEA}"/>
                    </a:ext>
                  </a:extLst>
                </p14:cNvPr>
                <p14:cNvContentPartPr/>
                <p14:nvPr/>
              </p14:nvContentPartPr>
              <p14:xfrm>
                <a:off x="9416592" y="4378666"/>
                <a:ext cx="207720" cy="135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021922E-350F-115C-88C1-4CC39934DDE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410472" y="4372546"/>
                  <a:ext cx="2199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13F05CC-327A-F07C-F9D5-6B22D61D1019}"/>
                    </a:ext>
                  </a:extLst>
                </p14:cNvPr>
                <p14:cNvContentPartPr/>
                <p14:nvPr/>
              </p14:nvContentPartPr>
              <p14:xfrm>
                <a:off x="10088352" y="4725706"/>
                <a:ext cx="360" cy="322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13F05CC-327A-F07C-F9D5-6B22D61D101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082232" y="4719586"/>
                  <a:ext cx="1260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B44A27C-ECFA-9FDB-7AE0-DB3826611020}"/>
                    </a:ext>
                  </a:extLst>
                </p14:cNvPr>
                <p14:cNvContentPartPr/>
                <p14:nvPr/>
              </p14:nvContentPartPr>
              <p14:xfrm>
                <a:off x="9965592" y="4589626"/>
                <a:ext cx="258120" cy="1846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B44A27C-ECFA-9FDB-7AE0-DB382661102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959472" y="4583506"/>
                  <a:ext cx="2703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5429574-7D50-8167-6A38-2848EAA6B27B}"/>
                    </a:ext>
                  </a:extLst>
                </p14:cNvPr>
                <p14:cNvContentPartPr/>
                <p14:nvPr/>
              </p14:nvContentPartPr>
              <p14:xfrm>
                <a:off x="9334152" y="5065186"/>
                <a:ext cx="1348920" cy="295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5429574-7D50-8167-6A38-2848EAA6B27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328032" y="5059066"/>
                  <a:ext cx="13611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EC584FFC-1064-5597-F6D1-00A41708EF65}"/>
                    </a:ext>
                  </a:extLst>
                </p14:cNvPr>
                <p14:cNvContentPartPr/>
                <p14:nvPr/>
              </p14:nvContentPartPr>
              <p14:xfrm>
                <a:off x="10643832" y="4971226"/>
                <a:ext cx="192240" cy="2559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EC584FFC-1064-5597-F6D1-00A41708EF6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637712" y="4965106"/>
                  <a:ext cx="20448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41520B4-5B88-990C-24B7-5E85BECB46E8}"/>
                    </a:ext>
                  </a:extLst>
                </p14:cNvPr>
                <p14:cNvContentPartPr/>
                <p14:nvPr/>
              </p14:nvContentPartPr>
              <p14:xfrm>
                <a:off x="10471032" y="5276866"/>
                <a:ext cx="162720" cy="2829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41520B4-5B88-990C-24B7-5E85BECB46E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464912" y="5270746"/>
                  <a:ext cx="17496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DCB37DD0-9590-78D7-8B58-4C6D7685DBC2}"/>
                    </a:ext>
                  </a:extLst>
                </p14:cNvPr>
                <p14:cNvContentPartPr/>
                <p14:nvPr/>
              </p14:nvContentPartPr>
              <p14:xfrm>
                <a:off x="10706112" y="5344546"/>
                <a:ext cx="360" cy="889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DCB37DD0-9590-78D7-8B58-4C6D7685DBC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699992" y="5338426"/>
                  <a:ext cx="126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8DE50EA-2B90-BC59-0276-1EE31CE1FE96}"/>
                    </a:ext>
                  </a:extLst>
                </p14:cNvPr>
                <p14:cNvContentPartPr/>
                <p14:nvPr/>
              </p14:nvContentPartPr>
              <p14:xfrm>
                <a:off x="10703232" y="5234386"/>
                <a:ext cx="360" cy="3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8DE50EA-2B90-BC59-0276-1EE31CE1FE9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697112" y="5228266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BA6EE27-9B57-6D2B-F65A-784B5FF4CC60}"/>
                    </a:ext>
                  </a:extLst>
                </p14:cNvPr>
                <p14:cNvContentPartPr/>
                <p14:nvPr/>
              </p14:nvContentPartPr>
              <p14:xfrm>
                <a:off x="10780632" y="5322226"/>
                <a:ext cx="72720" cy="928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BA6EE27-9B57-6D2B-F65A-784B5FF4CC6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0774512" y="5316106"/>
                  <a:ext cx="849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2CDEB99-9C95-BFCF-E5B3-9DA48F168E06}"/>
                    </a:ext>
                  </a:extLst>
                </p14:cNvPr>
                <p14:cNvContentPartPr/>
                <p14:nvPr/>
              </p14:nvContentPartPr>
              <p14:xfrm>
                <a:off x="10755432" y="5359306"/>
                <a:ext cx="114840" cy="727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2CDEB99-9C95-BFCF-E5B3-9DA48F168E0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749312" y="5353186"/>
                  <a:ext cx="1270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F5E51FA0-F5DC-4C61-2A57-1E09EEBE38D5}"/>
                    </a:ext>
                  </a:extLst>
                </p14:cNvPr>
                <p14:cNvContentPartPr/>
                <p14:nvPr/>
              </p14:nvContentPartPr>
              <p14:xfrm>
                <a:off x="10873152" y="5356426"/>
                <a:ext cx="63720" cy="1065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F5E51FA0-F5DC-4C61-2A57-1E09EEBE38D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867032" y="5350306"/>
                  <a:ext cx="759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8493D8B-CC55-B1CB-E597-39257AB6A85D}"/>
                    </a:ext>
                  </a:extLst>
                </p14:cNvPr>
                <p14:cNvContentPartPr/>
                <p14:nvPr/>
              </p14:nvContentPartPr>
              <p14:xfrm>
                <a:off x="11041632" y="5213506"/>
                <a:ext cx="18360" cy="2466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8493D8B-CC55-B1CB-E597-39257AB6A85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1035512" y="5207386"/>
                  <a:ext cx="3060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92AEC9D1-BAE8-53E2-A536-31556C6488D0}"/>
                    </a:ext>
                  </a:extLst>
                </p14:cNvPr>
                <p14:cNvContentPartPr/>
                <p14:nvPr/>
              </p14:nvContentPartPr>
              <p14:xfrm>
                <a:off x="11310192" y="5377306"/>
                <a:ext cx="64080" cy="1126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92AEC9D1-BAE8-53E2-A536-31556C6488D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304072" y="5371186"/>
                  <a:ext cx="763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C72FC26A-2AE2-8B60-0BA5-BBAD6E2B8B41}"/>
                    </a:ext>
                  </a:extLst>
                </p14:cNvPr>
                <p14:cNvContentPartPr/>
                <p14:nvPr/>
              </p14:nvContentPartPr>
              <p14:xfrm>
                <a:off x="11464272" y="5396026"/>
                <a:ext cx="56520" cy="619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C72FC26A-2AE2-8B60-0BA5-BBAD6E2B8B4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458152" y="5389906"/>
                  <a:ext cx="687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9BE0B4A-E054-D512-B614-4E8FF84990A0}"/>
                    </a:ext>
                  </a:extLst>
                </p14:cNvPr>
                <p14:cNvContentPartPr/>
                <p14:nvPr/>
              </p14:nvContentPartPr>
              <p14:xfrm>
                <a:off x="11574072" y="5377666"/>
                <a:ext cx="51480" cy="594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9BE0B4A-E054-D512-B614-4E8FF84990A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567952" y="5371546"/>
                  <a:ext cx="637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0BE96CF0-F6FE-00DF-6BD4-9A4F87C4B3A8}"/>
                    </a:ext>
                  </a:extLst>
                </p14:cNvPr>
                <p14:cNvContentPartPr/>
                <p14:nvPr/>
              </p14:nvContentPartPr>
              <p14:xfrm>
                <a:off x="7946352" y="3470386"/>
                <a:ext cx="2259000" cy="11354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0BE96CF0-F6FE-00DF-6BD4-9A4F87C4B3A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940232" y="3464266"/>
                  <a:ext cx="2271240" cy="11476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D1A20AD4-4C56-8CF9-F21A-2C43B34EBC39}"/>
              </a:ext>
            </a:extLst>
          </p:cNvPr>
          <p:cNvSpPr txBox="1"/>
          <p:nvPr/>
        </p:nvSpPr>
        <p:spPr>
          <a:xfrm>
            <a:off x="581583" y="5266377"/>
            <a:ext cx="10701969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1st it was not clear for students to go from an image to a signal (add some graphic as above)</a:t>
            </a:r>
            <a:br>
              <a:rPr lang="en-US" sz="1100" dirty="0"/>
            </a:br>
            <a:r>
              <a:rPr lang="en-US" sz="1100" dirty="0"/>
              <a:t>The descriptors were unclear, especially regarding how they are generated visually. Consider providing a step-by-step visual explanation of descriptor generation.</a:t>
            </a:r>
          </a:p>
          <a:p>
            <a:r>
              <a:rPr lang="en-US" sz="1100" dirty="0"/>
              <a:t>Conduct an in-class exercise to demonstrate that the descriptor operation is associative.</a:t>
            </a:r>
          </a:p>
          <a:p>
            <a:r>
              <a:rPr lang="en-US" sz="1100" dirty="0"/>
              <a:t>The slight gradient for the Marco descriptor in high-resolution images was not visible at all.</a:t>
            </a:r>
            <a:br>
              <a:rPr lang="en-US" sz="1100" dirty="0"/>
            </a:br>
            <a:r>
              <a:rPr lang="en-US" sz="1100" dirty="0"/>
              <a:t>At to slides an example on how to apply a filter to an image and move it around – go from 1D to 2D may be very natural to understand.</a:t>
            </a:r>
          </a:p>
          <a:p>
            <a:r>
              <a:rPr lang="en-US" sz="1100" dirty="0"/>
              <a:t>My explanation of the properties of feature descriptors was not systematic, which may have caused confusion.</a:t>
            </a:r>
          </a:p>
          <a:p>
            <a:r>
              <a:rPr lang="en-US" sz="1100" dirty="0"/>
              <a:t>Visualizations on static images often confused students, particularly concepts like scale invariance, as the connection between the visual and the underlying principle was not fully clear.</a:t>
            </a:r>
          </a:p>
        </p:txBody>
      </p:sp>
    </p:spTree>
    <p:extLst>
      <p:ext uri="{BB962C8B-B14F-4D97-AF65-F5344CB8AC3E}">
        <p14:creationId xmlns:p14="http://schemas.microsoft.com/office/powerpoint/2010/main" val="3211289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3D world to 2D images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BAE7-F76C-644A-A4D2-EAA5778B087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71" y="2934069"/>
            <a:ext cx="7237219" cy="3093232"/>
          </a:xfr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838200" y="1530204"/>
            <a:ext cx="10515600" cy="4770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 far we have focused on mapping 3D objects onto 2D images and on leveraging such mapping for calibration / scene reconstruction</a:t>
            </a:r>
          </a:p>
          <a:p>
            <a:r>
              <a:rPr lang="en-US" dirty="0"/>
              <a:t>Next step: how to represent images and infer visual content?</a:t>
            </a:r>
          </a:p>
        </p:txBody>
      </p:sp>
      <p:pic>
        <p:nvPicPr>
          <p:cNvPr id="6" name="Picture 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1964F59E-EAE8-7504-3975-1B1175D21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4108" y="4955627"/>
            <a:ext cx="4095148" cy="1418515"/>
          </a:xfrm>
          <a:prstGeom prst="rect">
            <a:avLst/>
          </a:prstGeom>
        </p:spPr>
      </p:pic>
      <p:pic>
        <p:nvPicPr>
          <p:cNvPr id="10" name="Picture 9" descr="A gold cup with a cross on it&#10;&#10;AI-generated content may be incorrect.">
            <a:extLst>
              <a:ext uri="{FF2B5EF4-FFF2-40B4-BE49-F238E27FC236}">
                <a16:creationId xmlns:a16="http://schemas.microsoft.com/office/drawing/2014/main" id="{30638155-7043-8B26-1410-40D7C25632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7101" y="3474366"/>
            <a:ext cx="1350100" cy="135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8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850B1-5CCA-5ED5-38DA-7E3A6F233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E9E4A-0F36-81B4-A8BD-95A415DFA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Inertial Odometry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6D68A-5172-8D16-964A-CADEC0C2A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BAE7-F76C-644A-A4D2-EAA5778B087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A8E19-57DB-2EA4-D6F9-B799E7862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0CE9718-561A-5473-BB53-744CE68396F7}"/>
              </a:ext>
            </a:extLst>
          </p:cNvPr>
          <p:cNvSpPr txBox="1">
            <a:spLocks/>
          </p:cNvSpPr>
          <p:nvPr/>
        </p:nvSpPr>
        <p:spPr>
          <a:xfrm>
            <a:off x="879528" y="5993194"/>
            <a:ext cx="10515600" cy="499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/>
              <a:t>Campos, Carlos, Richard Elvira, Juan J. Gómez Rodríguez, José MM Montiel, and Juan D. </a:t>
            </a:r>
            <a:r>
              <a:rPr lang="en-US" sz="1200" dirty="0" err="1"/>
              <a:t>Tardós</a:t>
            </a:r>
            <a:r>
              <a:rPr lang="en-US" sz="1200" dirty="0"/>
              <a:t>. "Orb-slam3: An accurate open-source library for visual, visual–inertial, and multimap slam." </a:t>
            </a:r>
            <a:r>
              <a:rPr lang="en-US" sz="1200" i="1" dirty="0"/>
              <a:t>IEEE transactions on robotics</a:t>
            </a:r>
            <a:r>
              <a:rPr lang="en-US" sz="1200" dirty="0"/>
              <a:t> 37, no. 6 (2021): 1874-1890.</a:t>
            </a:r>
          </a:p>
        </p:txBody>
      </p:sp>
      <p:pic>
        <p:nvPicPr>
          <p:cNvPr id="8" name="clip">
            <a:hlinkClick r:id="" action="ppaction://media"/>
            <a:extLst>
              <a:ext uri="{FF2B5EF4-FFF2-40B4-BE49-F238E27FC236}">
                <a16:creationId xmlns:a16="http://schemas.microsoft.com/office/drawing/2014/main" id="{8414CF2B-EA48-1ECF-0EC0-919A9C036C3E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5003.7471"/>
                </p14:media>
              </p:ext>
            </p:extLst>
          </p:nvPr>
        </p:nvPicPr>
        <p:blipFill>
          <a:blip r:embed="rId5"/>
          <a:srcRect l="7955" t="3572" r="56383" b="38725"/>
          <a:stretch>
            <a:fillRect/>
          </a:stretch>
        </p:blipFill>
        <p:spPr>
          <a:xfrm>
            <a:off x="838200" y="1690688"/>
            <a:ext cx="4617720" cy="4202676"/>
          </a:xfrm>
        </p:spPr>
      </p:pic>
      <p:pic>
        <p:nvPicPr>
          <p:cNvPr id="10" name="clip">
            <a:hlinkClick r:id="" action="ppaction://media"/>
            <a:extLst>
              <a:ext uri="{FF2B5EF4-FFF2-40B4-BE49-F238E27FC236}">
                <a16:creationId xmlns:a16="http://schemas.microsoft.com/office/drawing/2014/main" id="{D706BF05-A93D-6E27-AEFE-274E199EF99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937.9694"/>
                </p14:media>
              </p:ext>
            </p:extLst>
          </p:nvPr>
        </p:nvPicPr>
        <p:blipFill>
          <a:blip r:embed="rId6"/>
          <a:srcRect l="46759" t="10437" r="26407" b="51901"/>
          <a:stretch>
            <a:fillRect/>
          </a:stretch>
        </p:blipFill>
        <p:spPr>
          <a:xfrm>
            <a:off x="6096000" y="1690688"/>
            <a:ext cx="5449841" cy="430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9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6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79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FE286-65A6-4269-FC2B-CBAEA2734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88DAD-12FB-73FE-7F99-B1BC5FDB7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Motivation: Visual Inertial Odometry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50277-D342-ADC4-2C87-BCB60B7EC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BAE7-F76C-644A-A4D2-EAA5778B087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25FD1-A481-8A93-1C0C-4236D6AFC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DF88CE5-55C7-880E-3BB9-4AEEF39267BD}"/>
              </a:ext>
            </a:extLst>
          </p:cNvPr>
          <p:cNvSpPr txBox="1">
            <a:spLocks/>
          </p:cNvSpPr>
          <p:nvPr/>
        </p:nvSpPr>
        <p:spPr>
          <a:xfrm>
            <a:off x="879528" y="5993194"/>
            <a:ext cx="10515600" cy="499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Campos, Carlos, Richard Elvira, Juan J. Gómez Rodríguez, José MM Montiel, and Juan D. </a:t>
            </a:r>
            <a:r>
              <a:rPr lang="en-US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Tardós</a:t>
            </a:r>
            <a:r>
              <a:rPr lang="en-US" sz="1200" dirty="0">
                <a:solidFill>
                  <a:srgbClr val="222222"/>
                </a:solidFill>
                <a:latin typeface="Arial" panose="020B0604020202020204" pitchFamily="34" charset="0"/>
              </a:rPr>
              <a:t>. "Orb-slam3: An accurate open-source library for visual, visual–inertial, and multimap slam." IEEE transactions on robotics 37, no. 6 (2021): 1874-1890.</a:t>
            </a:r>
          </a:p>
        </p:txBody>
      </p:sp>
      <p:pic>
        <p:nvPicPr>
          <p:cNvPr id="11" name="Content Placeholder 10" descr="A statue of a person surrounded by red flags&#10;&#10;AI-generated content may be incorrect.">
            <a:extLst>
              <a:ext uri="{FF2B5EF4-FFF2-40B4-BE49-F238E27FC236}">
                <a16:creationId xmlns:a16="http://schemas.microsoft.com/office/drawing/2014/main" id="{F977C32D-9B76-49B1-64A5-0F8DCBB5F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3516" y="1690688"/>
            <a:ext cx="5462848" cy="3825216"/>
          </a:xfrm>
        </p:spPr>
      </p:pic>
      <p:pic>
        <p:nvPicPr>
          <p:cNvPr id="13" name="Picture 12" descr="A diagram of a diagram of a square and a square with colored dots&#10;&#10;AI-generated content may be incorrect.">
            <a:extLst>
              <a:ext uri="{FF2B5EF4-FFF2-40B4-BE49-F238E27FC236}">
                <a16:creationId xmlns:a16="http://schemas.microsoft.com/office/drawing/2014/main" id="{50A884EA-D71C-5CA9-B6C3-C963FBC7C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184" y="2554884"/>
            <a:ext cx="4328944" cy="224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72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9F65C-CBC3-93F8-070F-D84F95009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641E8-FC52-45E5-77D2-EA7C13554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3D world to 2D images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3F190-4B42-A156-369E-705D57D88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BAE7-F76C-644A-A4D2-EAA5778B087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04111-833C-F16A-2A81-93121B223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12" name="Picture 11" descr="A robot on a table&#10;&#10;AI-generated content may be incorrect.">
            <a:extLst>
              <a:ext uri="{FF2B5EF4-FFF2-40B4-BE49-F238E27FC236}">
                <a16:creationId xmlns:a16="http://schemas.microsoft.com/office/drawing/2014/main" id="{59A147E4-B191-A933-56CF-9A3019590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53" y="3266724"/>
            <a:ext cx="1915979" cy="2554638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4" name="Picture 13" descr="A robot on a table&#10;&#10;AI-generated content may be incorrect.">
            <a:extLst>
              <a:ext uri="{FF2B5EF4-FFF2-40B4-BE49-F238E27FC236}">
                <a16:creationId xmlns:a16="http://schemas.microsoft.com/office/drawing/2014/main" id="{677CD4F8-77F9-32F3-2E08-5628A1C09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442" y="3266723"/>
            <a:ext cx="1915979" cy="2554639"/>
          </a:xfrm>
          <a:prstGeom prst="rect">
            <a:avLst/>
          </a:prstGeom>
          <a:ln w="34925">
            <a:solidFill>
              <a:srgbClr val="DA00F0"/>
            </a:solidFill>
          </a:ln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96F011C-762C-7158-3437-C8D163E64E0F}"/>
              </a:ext>
            </a:extLst>
          </p:cNvPr>
          <p:cNvSpPr txBox="1">
            <a:spLocks/>
          </p:cNvSpPr>
          <p:nvPr/>
        </p:nvSpPr>
        <p:spPr>
          <a:xfrm>
            <a:off x="879528" y="6112068"/>
            <a:ext cx="10515600" cy="49968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Wang, </a:t>
            </a:r>
            <a:r>
              <a:rPr lang="en-US" dirty="0" err="1"/>
              <a:t>Jianyuan</a:t>
            </a:r>
            <a:r>
              <a:rPr lang="en-US" dirty="0"/>
              <a:t>, Minghao Chen, Nikita </a:t>
            </a:r>
            <a:r>
              <a:rPr lang="en-US" dirty="0" err="1"/>
              <a:t>Karaev</a:t>
            </a:r>
            <a:r>
              <a:rPr lang="en-US" dirty="0"/>
              <a:t>, Andrea </a:t>
            </a:r>
            <a:r>
              <a:rPr lang="en-US" dirty="0" err="1"/>
              <a:t>Vedaldi</a:t>
            </a:r>
            <a:r>
              <a:rPr lang="en-US" dirty="0"/>
              <a:t>, Christian Rupprecht, and David Novotny. "</a:t>
            </a:r>
            <a:r>
              <a:rPr lang="en-US" dirty="0" err="1"/>
              <a:t>Vggt</a:t>
            </a:r>
            <a:r>
              <a:rPr lang="en-US" dirty="0"/>
              <a:t>: Visual geometry grounded transformer." In </a:t>
            </a:r>
            <a:r>
              <a:rPr lang="en-US" i="1" dirty="0"/>
              <a:t>Proceedings of the Computer Vision and Pattern Recognition Conference</a:t>
            </a:r>
            <a:r>
              <a:rPr lang="en-US" dirty="0"/>
              <a:t>, pp. 5294-5306. 2025.</a:t>
            </a:r>
            <a:endParaRPr lang="en-US" sz="12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39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475EE-C51C-6860-B9BD-E5D807251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40C20-C757-33F1-7672-FABB6F8BF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2D images to a 3D world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3F491-B356-F5BA-E8E5-2966B971F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BAE7-F76C-644A-A4D2-EAA5778B087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FCD68-ED08-8A08-808D-29208EF42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12" name="Picture 11" descr="A robot on a table&#10;&#10;AI-generated content may be incorrect.">
            <a:extLst>
              <a:ext uri="{FF2B5EF4-FFF2-40B4-BE49-F238E27FC236}">
                <a16:creationId xmlns:a16="http://schemas.microsoft.com/office/drawing/2014/main" id="{D1646DFD-11E5-37E0-1BF3-37CF3BA0E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53" y="3266724"/>
            <a:ext cx="1915979" cy="2554638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4" name="Picture 13" descr="A robot on a table&#10;&#10;AI-generated content may be incorrect.">
            <a:extLst>
              <a:ext uri="{FF2B5EF4-FFF2-40B4-BE49-F238E27FC236}">
                <a16:creationId xmlns:a16="http://schemas.microsoft.com/office/drawing/2014/main" id="{F8344A49-CEF4-9D7E-39D6-CCAC6921D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442" y="3266723"/>
            <a:ext cx="1915979" cy="2554639"/>
          </a:xfrm>
          <a:prstGeom prst="rect">
            <a:avLst/>
          </a:prstGeom>
          <a:ln w="34925">
            <a:solidFill>
              <a:srgbClr val="DA00F0"/>
            </a:solidFill>
          </a:ln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B77490-1342-88FF-F405-95D258C7E61C}"/>
              </a:ext>
            </a:extLst>
          </p:cNvPr>
          <p:cNvSpPr txBox="1">
            <a:spLocks/>
          </p:cNvSpPr>
          <p:nvPr/>
        </p:nvSpPr>
        <p:spPr>
          <a:xfrm>
            <a:off x="879528" y="6112068"/>
            <a:ext cx="10515600" cy="49968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Wang, </a:t>
            </a:r>
            <a:r>
              <a:rPr lang="en-US" dirty="0" err="1"/>
              <a:t>Jianyuan</a:t>
            </a:r>
            <a:r>
              <a:rPr lang="en-US" dirty="0"/>
              <a:t>, Minghao Chen, Nikita </a:t>
            </a:r>
            <a:r>
              <a:rPr lang="en-US" dirty="0" err="1"/>
              <a:t>Karaev</a:t>
            </a:r>
            <a:r>
              <a:rPr lang="en-US" dirty="0"/>
              <a:t>, Andrea </a:t>
            </a:r>
            <a:r>
              <a:rPr lang="en-US" dirty="0" err="1"/>
              <a:t>Vedaldi</a:t>
            </a:r>
            <a:r>
              <a:rPr lang="en-US" dirty="0"/>
              <a:t>, Christian Rupprecht, and David Novotny. "</a:t>
            </a:r>
            <a:r>
              <a:rPr lang="en-US" dirty="0" err="1"/>
              <a:t>Vggt</a:t>
            </a:r>
            <a:r>
              <a:rPr lang="en-US" dirty="0"/>
              <a:t>: Visual geometry grounded transformer." In </a:t>
            </a:r>
            <a:r>
              <a:rPr lang="en-US" i="1" dirty="0"/>
              <a:t>Proceedings of the Computer Vision and Pattern Recognition Conference</a:t>
            </a:r>
            <a:r>
              <a:rPr lang="en-US" dirty="0"/>
              <a:t>, pp. 5294-5306. 2025.</a:t>
            </a:r>
            <a:endParaRPr lang="en-US" sz="12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5" descr="A phone and a robot&#10;&#10;AI-generated content may be incorrect.">
            <a:extLst>
              <a:ext uri="{FF2B5EF4-FFF2-40B4-BE49-F238E27FC236}">
                <a16:creationId xmlns:a16="http://schemas.microsoft.com/office/drawing/2014/main" id="{95D0E304-8360-8694-2BE8-04B9781EA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68144" y="938310"/>
            <a:ext cx="5012599" cy="4656825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>
                <a:extLst>
                  <a:ext uri="{FF2B5EF4-FFF2-40B4-BE49-F238E27FC236}">
                    <a16:creationId xmlns:a16="http://schemas.microsoft.com/office/drawing/2014/main" id="{AAF8A0FA-AA5C-B700-A559-0D351D8A8C2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894950"/>
                  </p:ext>
                </p:extLst>
              </p:nvPr>
            </p:nvGraphicFramePr>
            <p:xfrm>
              <a:off x="5138861" y="1170763"/>
              <a:ext cx="7123701" cy="4634851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7123701" cy="4634851"/>
                    </a:xfrm>
                    <a:prstGeom prst="rect">
                      <a:avLst/>
                    </a:prstGeom>
                    <a:noFill/>
                    <a:effectLst>
                      <a:outerShdw blurRad="50800" dist="50800" dir="5400000" sx="1000" sy="1000" algn="ctr" rotWithShape="0">
                        <a:srgbClr val="000000">
                          <a:alpha val="67996"/>
                        </a:srgbClr>
                      </a:outerShdw>
                    </a:effectLst>
                  </am3d:spPr>
                  <am3d:camera>
                    <am3d:pos x="0" y="0" z="67014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68032" d="1000000"/>
                    <am3d:preTrans dx="-763863" dy="-671033" dz="-16682589"/>
                    <am3d:scale>
                      <am3d:sx n="1000000" d="1000000"/>
                      <am3d:sy n="1000000" d="1000000"/>
                      <am3d:sz n="1000000" d="1000000"/>
                    </am3d:scale>
                    <am3d:rot ax="10494685" ay="-647206" az="-10742625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1276171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>
                <a:extLst>
                  <a:ext uri="{FF2B5EF4-FFF2-40B4-BE49-F238E27FC236}">
                    <a16:creationId xmlns:a16="http://schemas.microsoft.com/office/drawing/2014/main" id="{AAF8A0FA-AA5C-B700-A559-0D351D8A8C2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38861" y="1170763"/>
                <a:ext cx="7123701" cy="4634851"/>
              </a:xfrm>
              <a:prstGeom prst="rect">
                <a:avLst/>
              </a:prstGeom>
              <a:noFill/>
              <a:effectLst>
                <a:outerShdw blurRad="50800" dist="50800" dir="5400000" sx="1000" sy="1000" algn="ctr" rotWithShape="0">
                  <a:srgbClr val="000000">
                    <a:alpha val="67996"/>
                  </a:srgbClr>
                </a:outerShdw>
              </a:effectLst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74015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DA00C-FB90-BFA0-5F77-88AE11AD6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B71FC-28A0-D291-5274-8F7E8FF4E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BAE7-F76C-644A-A4D2-EAA5778B087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B25DE-FE1F-6FE4-C473-49E478215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12" name="Picture 11" descr="A robot on a table&#10;&#10;AI-generated content may be incorrect.">
            <a:extLst>
              <a:ext uri="{FF2B5EF4-FFF2-40B4-BE49-F238E27FC236}">
                <a16:creationId xmlns:a16="http://schemas.microsoft.com/office/drawing/2014/main" id="{8F8419C4-4A29-C570-BDB5-3BDAAA32C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53" y="3266724"/>
            <a:ext cx="1915979" cy="2554638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4" name="Picture 13" descr="A robot on a table&#10;&#10;AI-generated content may be incorrect.">
            <a:extLst>
              <a:ext uri="{FF2B5EF4-FFF2-40B4-BE49-F238E27FC236}">
                <a16:creationId xmlns:a16="http://schemas.microsoft.com/office/drawing/2014/main" id="{FAF64F0C-05F5-F73B-0B33-7870F3BD2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442" y="3266723"/>
            <a:ext cx="1915979" cy="2554639"/>
          </a:xfrm>
          <a:prstGeom prst="rect">
            <a:avLst/>
          </a:prstGeom>
          <a:ln w="34925">
            <a:solidFill>
              <a:srgbClr val="DA00F0"/>
            </a:solidFill>
          </a:ln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5D9C32F-5A45-A85C-8359-6145977EC043}"/>
              </a:ext>
            </a:extLst>
          </p:cNvPr>
          <p:cNvSpPr txBox="1">
            <a:spLocks/>
          </p:cNvSpPr>
          <p:nvPr/>
        </p:nvSpPr>
        <p:spPr>
          <a:xfrm>
            <a:off x="879528" y="6112068"/>
            <a:ext cx="10515600" cy="49968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Wang, </a:t>
            </a:r>
            <a:r>
              <a:rPr lang="en-US" dirty="0" err="1"/>
              <a:t>Jianyuan</a:t>
            </a:r>
            <a:r>
              <a:rPr lang="en-US" dirty="0"/>
              <a:t>, Minghao Chen, Nikita </a:t>
            </a:r>
            <a:r>
              <a:rPr lang="en-US" dirty="0" err="1"/>
              <a:t>Karaev</a:t>
            </a:r>
            <a:r>
              <a:rPr lang="en-US" dirty="0"/>
              <a:t>, Andrea </a:t>
            </a:r>
            <a:r>
              <a:rPr lang="en-US" dirty="0" err="1"/>
              <a:t>Vedaldi</a:t>
            </a:r>
            <a:r>
              <a:rPr lang="en-US" dirty="0"/>
              <a:t>, Christian Rupprecht, and David Novotny. "</a:t>
            </a:r>
            <a:r>
              <a:rPr lang="en-US" dirty="0" err="1"/>
              <a:t>Vggt</a:t>
            </a:r>
            <a:r>
              <a:rPr lang="en-US" dirty="0"/>
              <a:t>: Visual geometry grounded transformer." In </a:t>
            </a:r>
            <a:r>
              <a:rPr lang="en-US" i="1" dirty="0"/>
              <a:t>Proceedings of the Computer Vision and Pattern Recognition Conference</a:t>
            </a:r>
            <a:r>
              <a:rPr lang="en-US" dirty="0"/>
              <a:t>, pp. 5294-5306. 2025.</a:t>
            </a:r>
            <a:endParaRPr lang="en-US" sz="12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5" descr="A phone and a toy robot&#10;&#10;AI-generated content may be incorrect.">
            <a:extLst>
              <a:ext uri="{FF2B5EF4-FFF2-40B4-BE49-F238E27FC236}">
                <a16:creationId xmlns:a16="http://schemas.microsoft.com/office/drawing/2014/main" id="{3338D16E-55C5-F608-42ED-A1C139CF6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3034" y="4402303"/>
            <a:ext cx="6999294" cy="4911394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3D Model 6">
                <a:extLst>
                  <a:ext uri="{FF2B5EF4-FFF2-40B4-BE49-F238E27FC236}">
                    <a16:creationId xmlns:a16="http://schemas.microsoft.com/office/drawing/2014/main" id="{BC251F67-68D3-AE91-4769-F780D955F64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9976945"/>
                  </p:ext>
                </p:extLst>
              </p:nvPr>
            </p:nvGraphicFramePr>
            <p:xfrm>
              <a:off x="3941698" y="113843"/>
              <a:ext cx="9784475" cy="4403649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9784475" cy="4403649"/>
                    </a:xfrm>
                    <a:prstGeom prst="rect">
                      <a:avLst/>
                    </a:prstGeom>
                    <a:noFill/>
                    <a:effectLst>
                      <a:outerShdw blurRad="50800" dist="50800" dir="5400000" sx="1000" sy="1000" algn="ctr" rotWithShape="0">
                        <a:srgbClr val="000000">
                          <a:alpha val="67996"/>
                        </a:srgbClr>
                      </a:outerShdw>
                    </a:effectLst>
                  </am3d:spPr>
                  <am3d:camera>
                    <am3d:pos x="0" y="0" z="6701429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68032" d="1000000"/>
                    <am3d:preTrans dx="-763863" dy="-671033" dz="-16682589"/>
                    <am3d:scale>
                      <am3d:sx n="1000000" d="1000000"/>
                      <am3d:sy n="1000000" d="1000000"/>
                      <am3d:sz n="1000000" d="1000000"/>
                    </am3d:scale>
                    <am3d:rot ax="10048531" ay="-2883744" az="-10236926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1163730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3D Model 6">
                <a:extLst>
                  <a:ext uri="{FF2B5EF4-FFF2-40B4-BE49-F238E27FC236}">
                    <a16:creationId xmlns:a16="http://schemas.microsoft.com/office/drawing/2014/main" id="{BC251F67-68D3-AE91-4769-F780D955F6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41698" y="113843"/>
                <a:ext cx="9784475" cy="4403649"/>
              </a:xfrm>
              <a:prstGeom prst="rect">
                <a:avLst/>
              </a:prstGeom>
              <a:noFill/>
              <a:effectLst>
                <a:outerShdw blurRad="50800" dist="50800" dir="5400000" sx="1000" sy="1000" algn="ctr" rotWithShape="0">
                  <a:srgbClr val="000000">
                    <a:alpha val="67996"/>
                  </a:srgbClr>
                </a:outerShdw>
              </a:effectLst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980A3FB6-B6E0-8CC7-E6AE-0797691EE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2D images to a 3D world</a:t>
            </a:r>
          </a:p>
        </p:txBody>
      </p:sp>
    </p:spTree>
    <p:extLst>
      <p:ext uri="{BB962C8B-B14F-4D97-AF65-F5344CB8AC3E}">
        <p14:creationId xmlns:p14="http://schemas.microsoft.com/office/powerpoint/2010/main" val="4045613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A389A-4F09-8858-434E-0A63A7750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4149F-FCDB-029E-1BAF-608BB43B4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BAE7-F76C-644A-A4D2-EAA5778B087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8763B-1A0E-F82E-2052-FC98B5B1A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12" name="Picture 11" descr="A robot on a table&#10;&#10;AI-generated content may be incorrect.">
            <a:extLst>
              <a:ext uri="{FF2B5EF4-FFF2-40B4-BE49-F238E27FC236}">
                <a16:creationId xmlns:a16="http://schemas.microsoft.com/office/drawing/2014/main" id="{325FE41D-3CA4-8710-B558-312F393CB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53" y="3266724"/>
            <a:ext cx="1915979" cy="2554638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4" name="Picture 13" descr="A robot on a table&#10;&#10;AI-generated content may be incorrect.">
            <a:extLst>
              <a:ext uri="{FF2B5EF4-FFF2-40B4-BE49-F238E27FC236}">
                <a16:creationId xmlns:a16="http://schemas.microsoft.com/office/drawing/2014/main" id="{AA9D37BD-E8DB-C996-325C-5495C156B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442" y="3266723"/>
            <a:ext cx="1915979" cy="2554639"/>
          </a:xfrm>
          <a:prstGeom prst="rect">
            <a:avLst/>
          </a:prstGeom>
          <a:ln w="34925">
            <a:solidFill>
              <a:srgbClr val="DA00F0"/>
            </a:solidFill>
          </a:ln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0908925-E13B-656B-A247-43B32D34E788}"/>
              </a:ext>
            </a:extLst>
          </p:cNvPr>
          <p:cNvSpPr txBox="1">
            <a:spLocks/>
          </p:cNvSpPr>
          <p:nvPr/>
        </p:nvSpPr>
        <p:spPr>
          <a:xfrm>
            <a:off x="879528" y="6112068"/>
            <a:ext cx="10515600" cy="49968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Wang, </a:t>
            </a:r>
            <a:r>
              <a:rPr lang="en-US" dirty="0" err="1"/>
              <a:t>Jianyuan</a:t>
            </a:r>
            <a:r>
              <a:rPr lang="en-US" dirty="0"/>
              <a:t>, Minghao Chen, Nikita </a:t>
            </a:r>
            <a:r>
              <a:rPr lang="en-US" dirty="0" err="1"/>
              <a:t>Karaev</a:t>
            </a:r>
            <a:r>
              <a:rPr lang="en-US" dirty="0"/>
              <a:t>, Andrea </a:t>
            </a:r>
            <a:r>
              <a:rPr lang="en-US" dirty="0" err="1"/>
              <a:t>Vedaldi</a:t>
            </a:r>
            <a:r>
              <a:rPr lang="en-US" dirty="0"/>
              <a:t>, Christian Rupprecht, and David Novotny. "</a:t>
            </a:r>
            <a:r>
              <a:rPr lang="en-US" dirty="0" err="1"/>
              <a:t>Vggt</a:t>
            </a:r>
            <a:r>
              <a:rPr lang="en-US" dirty="0"/>
              <a:t>: Visual geometry grounded transformer." In </a:t>
            </a:r>
            <a:r>
              <a:rPr lang="en-US" i="1" dirty="0"/>
              <a:t>Proceedings of the Computer Vision and Pattern Recognition Conference</a:t>
            </a:r>
            <a:r>
              <a:rPr lang="en-US" dirty="0"/>
              <a:t>, pp. 5294-5306. 2025.</a:t>
            </a:r>
            <a:endParaRPr lang="en-US" sz="12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5" descr="A cell phone with a person's face on it&#10;&#10;AI-generated content may be incorrect.">
            <a:extLst>
              <a:ext uri="{FF2B5EF4-FFF2-40B4-BE49-F238E27FC236}">
                <a16:creationId xmlns:a16="http://schemas.microsoft.com/office/drawing/2014/main" id="{4EF92E21-AED0-0816-89AD-02409B282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3976" y="1424152"/>
            <a:ext cx="6558024" cy="4601755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962BAEBC-74F6-A308-94CC-77906EE4C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From 2D images to a 3D world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07CB37-F577-8CAF-FE4A-89A09608490A}"/>
              </a:ext>
            </a:extLst>
          </p:cNvPr>
          <p:cNvSpPr txBox="1"/>
          <p:nvPr/>
        </p:nvSpPr>
        <p:spPr>
          <a:xfrm>
            <a:off x="979609" y="1981394"/>
            <a:ext cx="3923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Ideas on improving the reconstruction ?</a:t>
            </a:r>
          </a:p>
        </p:txBody>
      </p:sp>
    </p:spTree>
    <p:extLst>
      <p:ext uri="{BB962C8B-B14F-4D97-AF65-F5344CB8AC3E}">
        <p14:creationId xmlns:p14="http://schemas.microsoft.com/office/powerpoint/2010/main" val="399009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D906A-E0D1-83B7-6A32-C558870DF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8A944-B733-EA02-AFFA-509860579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and another image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60832-5521-E4D7-1352-69A6B7260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BAE7-F76C-644A-A4D2-EAA5778B087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4DAE7-45A6-DA00-A3E3-4D5FC29F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12" name="Picture 11" descr="A robot on a table&#10;&#10;AI-generated content may be incorrect.">
            <a:extLst>
              <a:ext uri="{FF2B5EF4-FFF2-40B4-BE49-F238E27FC236}">
                <a16:creationId xmlns:a16="http://schemas.microsoft.com/office/drawing/2014/main" id="{703F50C8-3704-741F-25E4-6BFF5FE15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53" y="3266724"/>
            <a:ext cx="1915979" cy="2554638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4" name="Picture 13" descr="A robot on a table&#10;&#10;AI-generated content may be incorrect.">
            <a:extLst>
              <a:ext uri="{FF2B5EF4-FFF2-40B4-BE49-F238E27FC236}">
                <a16:creationId xmlns:a16="http://schemas.microsoft.com/office/drawing/2014/main" id="{62BEA680-D3E0-BE43-4ABC-3E27177D3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442" y="3266723"/>
            <a:ext cx="1915979" cy="2554639"/>
          </a:xfrm>
          <a:prstGeom prst="rect">
            <a:avLst/>
          </a:prstGeom>
          <a:ln w="34925">
            <a:solidFill>
              <a:srgbClr val="DA00F0"/>
            </a:solidFill>
          </a:ln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D53EC53-3534-1A4C-FEDB-3116F2036B8D}"/>
              </a:ext>
            </a:extLst>
          </p:cNvPr>
          <p:cNvSpPr txBox="1">
            <a:spLocks/>
          </p:cNvSpPr>
          <p:nvPr/>
        </p:nvSpPr>
        <p:spPr>
          <a:xfrm>
            <a:off x="879528" y="6112068"/>
            <a:ext cx="10515600" cy="49968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Wang, </a:t>
            </a:r>
            <a:r>
              <a:rPr lang="en-US" dirty="0" err="1"/>
              <a:t>Jianyuan</a:t>
            </a:r>
            <a:r>
              <a:rPr lang="en-US" dirty="0"/>
              <a:t>, Minghao Chen, Nikita </a:t>
            </a:r>
            <a:r>
              <a:rPr lang="en-US" dirty="0" err="1"/>
              <a:t>Karaev</a:t>
            </a:r>
            <a:r>
              <a:rPr lang="en-US" dirty="0"/>
              <a:t>, Andrea </a:t>
            </a:r>
            <a:r>
              <a:rPr lang="en-US" dirty="0" err="1"/>
              <a:t>Vedaldi</a:t>
            </a:r>
            <a:r>
              <a:rPr lang="en-US" dirty="0"/>
              <a:t>, Christian Rupprecht, and David Novotny. "</a:t>
            </a:r>
            <a:r>
              <a:rPr lang="en-US" dirty="0" err="1"/>
              <a:t>Vggt</a:t>
            </a:r>
            <a:r>
              <a:rPr lang="en-US" dirty="0"/>
              <a:t>: Visual geometry grounded transformer." In </a:t>
            </a:r>
            <a:r>
              <a:rPr lang="en-US" i="1" dirty="0"/>
              <a:t>Proceedings of the Computer Vision and Pattern Recognition Conference</a:t>
            </a:r>
            <a:r>
              <a:rPr lang="en-US" dirty="0"/>
              <a:t>, pp. 5294-5306. 2025.</a:t>
            </a:r>
            <a:endParaRPr lang="en-US" sz="12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Picture 10" descr="A close-up of a robot&#10;&#10;AI-generated content may be incorrect.">
            <a:extLst>
              <a:ext uri="{FF2B5EF4-FFF2-40B4-BE49-F238E27FC236}">
                <a16:creationId xmlns:a16="http://schemas.microsoft.com/office/drawing/2014/main" id="{EDCB57D8-EE14-A834-33C8-32CCFC90DB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9226" y="2543709"/>
            <a:ext cx="5574963" cy="3911943"/>
          </a:xfrm>
          <a:prstGeom prst="rect">
            <a:avLst/>
          </a:prstGeom>
        </p:spPr>
      </p:pic>
      <p:pic>
        <p:nvPicPr>
          <p:cNvPr id="17" name="Picture 16" descr="A phone with a robot on the screen&#10;&#10;AI-generated content may be incorrect.">
            <a:extLst>
              <a:ext uri="{FF2B5EF4-FFF2-40B4-BE49-F238E27FC236}">
                <a16:creationId xmlns:a16="http://schemas.microsoft.com/office/drawing/2014/main" id="{1C82F06E-540F-4987-F289-F6B9994570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2621" y="1624810"/>
            <a:ext cx="1915979" cy="2554639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8" name="3D Model 17">
                <a:extLst>
                  <a:ext uri="{FF2B5EF4-FFF2-40B4-BE49-F238E27FC236}">
                    <a16:creationId xmlns:a16="http://schemas.microsoft.com/office/drawing/2014/main" id="{F7E94753-4A1D-9E37-CEAC-9A37EB1F741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52937003"/>
                  </p:ext>
                </p:extLst>
              </p:nvPr>
            </p:nvGraphicFramePr>
            <p:xfrm>
              <a:off x="5842970" y="1267856"/>
              <a:ext cx="5142260" cy="5548561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5142260" cy="5548561"/>
                    </a:xfrm>
                    <a:prstGeom prst="rect">
                      <a:avLst/>
                    </a:prstGeom>
                  </am3d:spPr>
                  <am3d:camera>
                    <am3d:pos x="0" y="0" z="664495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49209" d="1000000"/>
                    <am3d:preTrans dx="-4109005" dy="1084514" dz="-16474600"/>
                    <am3d:scale>
                      <am3d:sx n="1000000" d="1000000"/>
                      <am3d:sy n="1000000" d="1000000"/>
                      <am3d:sz n="1000000" d="1000000"/>
                    </am3d:scale>
                    <am3d:rot ax="-7724449" ay="46904" az="-10741453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869740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8" name="3D Model 17">
                <a:extLst>
                  <a:ext uri="{FF2B5EF4-FFF2-40B4-BE49-F238E27FC236}">
                    <a16:creationId xmlns:a16="http://schemas.microsoft.com/office/drawing/2014/main" id="{F7E94753-4A1D-9E37-CEAC-9A37EB1F741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42970" y="1267856"/>
                <a:ext cx="5142260" cy="5548561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1F90746-56AC-E4F9-B16B-1C4D35D4C939}"/>
              </a:ext>
            </a:extLst>
          </p:cNvPr>
          <p:cNvSpPr txBox="1"/>
          <p:nvPr/>
        </p:nvSpPr>
        <p:spPr>
          <a:xfrm>
            <a:off x="5108394" y="1909419"/>
            <a:ext cx="1865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Any other ideas ?</a:t>
            </a:r>
          </a:p>
        </p:txBody>
      </p:sp>
    </p:spTree>
    <p:extLst>
      <p:ext uri="{BB962C8B-B14F-4D97-AF65-F5344CB8AC3E}">
        <p14:creationId xmlns:p14="http://schemas.microsoft.com/office/powerpoint/2010/main" val="409835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548B-80BE-5DF4-EBB9-DDE2BB70C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AA0DA-AEE5-6683-4CD8-5263473FD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Threshold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9EDB0-48F4-1642-A127-3C5D508E6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0BAE7-F76C-644A-A4D2-EAA5778B087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C38C9-4C9C-E703-A526-61B027AC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12" name="Picture 11" descr="A robot on a table&#10;&#10;AI-generated content may be incorrect.">
            <a:extLst>
              <a:ext uri="{FF2B5EF4-FFF2-40B4-BE49-F238E27FC236}">
                <a16:creationId xmlns:a16="http://schemas.microsoft.com/office/drawing/2014/main" id="{2CCB87C6-6963-7515-77F7-8E71A2229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53" y="3266724"/>
            <a:ext cx="1915979" cy="2554638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14" name="Picture 13" descr="A robot on a table&#10;&#10;AI-generated content may be incorrect.">
            <a:extLst>
              <a:ext uri="{FF2B5EF4-FFF2-40B4-BE49-F238E27FC236}">
                <a16:creationId xmlns:a16="http://schemas.microsoft.com/office/drawing/2014/main" id="{FB0BC84E-36D0-114B-5777-73C46B356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442" y="3266723"/>
            <a:ext cx="1915979" cy="2554639"/>
          </a:xfrm>
          <a:prstGeom prst="rect">
            <a:avLst/>
          </a:prstGeom>
          <a:ln w="34925">
            <a:solidFill>
              <a:srgbClr val="DA00F0"/>
            </a:solidFill>
          </a:ln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CC25AB6-2EEE-1A59-B0A8-B293EAA036CE}"/>
              </a:ext>
            </a:extLst>
          </p:cNvPr>
          <p:cNvSpPr txBox="1">
            <a:spLocks/>
          </p:cNvSpPr>
          <p:nvPr/>
        </p:nvSpPr>
        <p:spPr>
          <a:xfrm>
            <a:off x="879528" y="6112068"/>
            <a:ext cx="10515600" cy="499681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Wang, </a:t>
            </a:r>
            <a:r>
              <a:rPr lang="en-US" dirty="0" err="1"/>
              <a:t>Jianyuan</a:t>
            </a:r>
            <a:r>
              <a:rPr lang="en-US" dirty="0"/>
              <a:t>, Minghao Chen, Nikita </a:t>
            </a:r>
            <a:r>
              <a:rPr lang="en-US" dirty="0" err="1"/>
              <a:t>Karaev</a:t>
            </a:r>
            <a:r>
              <a:rPr lang="en-US" dirty="0"/>
              <a:t>, Andrea </a:t>
            </a:r>
            <a:r>
              <a:rPr lang="en-US" dirty="0" err="1"/>
              <a:t>Vedaldi</a:t>
            </a:r>
            <a:r>
              <a:rPr lang="en-US" dirty="0"/>
              <a:t>, Christian Rupprecht, and David Novotny. "</a:t>
            </a:r>
            <a:r>
              <a:rPr lang="en-US" dirty="0" err="1"/>
              <a:t>Vggt</a:t>
            </a:r>
            <a:r>
              <a:rPr lang="en-US" dirty="0"/>
              <a:t>: Visual geometry grounded transformer." In </a:t>
            </a:r>
            <a:r>
              <a:rPr lang="en-US" i="1" dirty="0"/>
              <a:t>Proceedings of the Computer Vision and Pattern Recognition Conference</a:t>
            </a:r>
            <a:r>
              <a:rPr lang="en-US" dirty="0"/>
              <a:t>, pp. 5294-5306. 2025.</a:t>
            </a:r>
            <a:endParaRPr lang="en-US" sz="12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pic>
        <p:nvPicPr>
          <p:cNvPr id="15" name="Picture 14" descr="A toy robot with legs and legs&#10;&#10;AI-generated content may be incorrect.">
            <a:extLst>
              <a:ext uri="{FF2B5EF4-FFF2-40B4-BE49-F238E27FC236}">
                <a16:creationId xmlns:a16="http://schemas.microsoft.com/office/drawing/2014/main" id="{3504C948-20B0-0D3C-2192-C71620E84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8905" y="3265787"/>
            <a:ext cx="4453095" cy="2769226"/>
          </a:xfrm>
          <a:prstGeom prst="rect">
            <a:avLst/>
          </a:prstGeom>
        </p:spPr>
      </p:pic>
      <p:pic>
        <p:nvPicPr>
          <p:cNvPr id="6" name="Picture 5" descr="A small robot with a small leg&#10;&#10;AI-generated content may be incorrect.">
            <a:extLst>
              <a:ext uri="{FF2B5EF4-FFF2-40B4-BE49-F238E27FC236}">
                <a16:creationId xmlns:a16="http://schemas.microsoft.com/office/drawing/2014/main" id="{7B7F93ED-5DF0-C533-402E-6DA079437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8965" y="480408"/>
            <a:ext cx="4355161" cy="2708325"/>
          </a:xfrm>
          <a:prstGeom prst="rect">
            <a:avLst/>
          </a:prstGeom>
        </p:spPr>
      </p:pic>
      <p:pic>
        <p:nvPicPr>
          <p:cNvPr id="9" name="Picture 8" descr="A phone with a robot on the screen&#10;&#10;AI-generated content may be incorrect.">
            <a:extLst>
              <a:ext uri="{FF2B5EF4-FFF2-40B4-BE49-F238E27FC236}">
                <a16:creationId xmlns:a16="http://schemas.microsoft.com/office/drawing/2014/main" id="{814825C6-BE0E-86B3-7F11-4978385BB8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2621" y="1624810"/>
            <a:ext cx="1915979" cy="2554639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29242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B2931070-5957-264B-9D59-046500A51EB4}" type="datetime1">
              <a:rPr lang="en-US" smtClean="0"/>
              <a:t>8/13/26</a:t>
            </a:fld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174A | Lecture 11</a:t>
            </a:r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829081" cy="387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spcBef>
                <a:spcPts val="0"/>
              </a:spcBef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Agenda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en-US" dirty="0"/>
              <a:t>Fundamental tools in image processing for filtering and detecting similarities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Basic methods to </a:t>
            </a:r>
            <a:r>
              <a:rPr lang="en-US" dirty="0"/>
              <a:t>detect and describe key features in images</a:t>
            </a:r>
          </a:p>
          <a:p>
            <a:pPr lvl="1">
              <a:buClr>
                <a:schemeClr val="dk1"/>
              </a:buClr>
              <a:buSzPts val="2400"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457200"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Readings: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en-US" dirty="0"/>
              <a:t>Chapter 9, sections 9.1 – 9.3 in D. </a:t>
            </a:r>
            <a:r>
              <a:rPr lang="en-US" dirty="0" err="1"/>
              <a:t>Gammelli</a:t>
            </a:r>
            <a:r>
              <a:rPr lang="en-US" dirty="0"/>
              <a:t>, J. Lorenzetti, K. Luo, G. </a:t>
            </a:r>
            <a:r>
              <a:rPr lang="en-US" dirty="0" err="1"/>
              <a:t>Zardini</a:t>
            </a:r>
            <a:r>
              <a:rPr lang="en-US" dirty="0"/>
              <a:t>, M. Pavone. </a:t>
            </a:r>
            <a:r>
              <a:rPr lang="en-US" i="1" dirty="0"/>
              <a:t>Principles of Robot Autonomy</a:t>
            </a:r>
            <a:r>
              <a:rPr lang="en-US" dirty="0"/>
              <a:t>. 2026.</a:t>
            </a:r>
          </a:p>
        </p:txBody>
      </p:sp>
    </p:spTree>
    <p:extLst>
      <p:ext uri="{BB962C8B-B14F-4D97-AF65-F5344CB8AC3E}">
        <p14:creationId xmlns:p14="http://schemas.microsoft.com/office/powerpoint/2010/main" val="4059848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represent images?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A9636-8658-5B41-827C-5AE674D3C7B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94" y="1989039"/>
            <a:ext cx="10691812" cy="392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83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processing pipeline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7FD0-F542-394C-AFDE-8591731618A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647509"/>
            <a:ext cx="5310774" cy="1949744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848475" y="1829800"/>
            <a:ext cx="5343525" cy="4356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/>
              <a:t>Signal treatment / filtering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Feature detection (e.g., </a:t>
            </a:r>
            <a:r>
              <a:rPr lang="en-US" dirty="0" err="1"/>
              <a:t>DoG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Feature description (e.g., SIFT)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Higher-level processing</a:t>
            </a:r>
          </a:p>
          <a:p>
            <a:pPr lvl="1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5817394" y="3494811"/>
            <a:ext cx="557212" cy="28142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>
            <a:off x="6595476" y="1829800"/>
            <a:ext cx="252999" cy="3585163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18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filtering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2841" y="1401829"/>
                <a:ext cx="10515600" cy="4351338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Filtering</a:t>
                </a:r>
                <a:r>
                  <a:rPr lang="en-US" dirty="0"/>
                  <a:t>: process of accepting  / rejecting certain frequency components</a:t>
                </a:r>
              </a:p>
              <a:p>
                <a:r>
                  <a:rPr lang="en-US" dirty="0"/>
                  <a:t>Starting point is to view images as functions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𝐼</m:t>
                    </m:r>
                    <m:r>
                      <a:rPr lang="en-US" b="0" i="1" smtClean="0">
                        <a:latin typeface="Cambria Math" charset="0"/>
                      </a:rPr>
                      <m:t>: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×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→[0,</m:t>
                    </m:r>
                    <m:r>
                      <a:rPr lang="en-US" b="0" i="1" smtClean="0">
                        <a:latin typeface="Cambria Math" charset="0"/>
                      </a:rPr>
                      <m:t>𝐿</m:t>
                    </m:r>
                    <m:r>
                      <a:rPr lang="en-US" b="0" i="1" smtClean="0">
                        <a:latin typeface="Cambria Math" charset="0"/>
                      </a:rPr>
                      <m:t>]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𝐼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𝑦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represents intensity at position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𝑦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 color image would give rise to a vector function with 3 components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2841" y="1401829"/>
                <a:ext cx="10515600" cy="4351338"/>
              </a:xfrm>
              <a:blipFill>
                <a:blip r:embed="rId3"/>
                <a:stretch>
                  <a:fillRect l="-1043" t="-2381" r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65310" y="3717010"/>
            <a:ext cx="4016375" cy="2976645"/>
            <a:chOff x="1430337" y="3700382"/>
            <a:chExt cx="4016375" cy="297664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0337" y="3700382"/>
              <a:ext cx="4016375" cy="297664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430337" y="4629150"/>
              <a:ext cx="398463" cy="3000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225" y="4122764"/>
            <a:ext cx="2787254" cy="2570891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5329643" y="5335782"/>
            <a:ext cx="110013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657517" y="4945816"/>
            <a:ext cx="244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Represented as a matrix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834225" y="4038556"/>
            <a:ext cx="60512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7476746" y="4383984"/>
            <a:ext cx="60512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15406" y="4014652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i</a:t>
            </a:r>
            <a:endParaRPr lang="en-US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7866129" y="3648355"/>
            <a:ext cx="239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j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C0D7-26B1-DD44-AB78-7D6E66C0B3C7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00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filters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08042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A spatial filter consists of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A neighborhood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𝑥𝑦</m:t>
                        </m:r>
                      </m:sub>
                    </m:sSub>
                  </m:oMath>
                </a14:m>
                <a:r>
                  <a:rPr lang="en-US" dirty="0"/>
                  <a:t> of pixels around the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</a:rPr>
                      <m:t>,</m:t>
                    </m:r>
                    <m:r>
                      <a:rPr lang="en-US" i="1">
                        <a:latin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under examination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A predefined operation </a:t>
                </a:r>
                <a:r>
                  <a:rPr lang="en-US" i="1" dirty="0"/>
                  <a:t>F</a:t>
                </a:r>
                <a:r>
                  <a:rPr lang="en-US" dirty="0"/>
                  <a:t> that is performed on the image pixels within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𝑥𝑦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08042"/>
                <a:ext cx="10515600" cy="4351338"/>
              </a:xfrm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DF88E-E05E-AB43-857C-CAB5147D374A}" type="datetime1">
              <a:rPr lang="en-US" smtClean="0"/>
              <a:t>8/13/26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2055813" y="3241849"/>
            <a:ext cx="8274050" cy="3793955"/>
            <a:chOff x="2055813" y="3113260"/>
            <a:chExt cx="8274050" cy="379395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5813" y="3113260"/>
              <a:ext cx="8274050" cy="379395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2586038" y="6570666"/>
              <a:ext cx="6129337" cy="3159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935867" y="3803270"/>
            <a:ext cx="819145" cy="732520"/>
          </a:xfrm>
          <a:prstGeom prst="rect">
            <a:avLst/>
          </a:prstGeom>
          <a:solidFill>
            <a:srgbClr val="FFC000">
              <a:alpha val="33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23522" y="4108702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9562150" y="4103943"/>
            <a:ext cx="91440" cy="9144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5443538" y="3098153"/>
            <a:ext cx="4086225" cy="1030935"/>
          </a:xfrm>
          <a:custGeom>
            <a:avLst/>
            <a:gdLst>
              <a:gd name="connsiteX0" fmla="*/ 0 w 4086225"/>
              <a:gd name="connsiteY0" fmla="*/ 857591 h 943316"/>
              <a:gd name="connsiteX1" fmla="*/ 1900237 w 4086225"/>
              <a:gd name="connsiteY1" fmla="*/ 341 h 943316"/>
              <a:gd name="connsiteX2" fmla="*/ 4086225 w 4086225"/>
              <a:gd name="connsiteY2" fmla="*/ 943316 h 94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86225" h="943316">
                <a:moveTo>
                  <a:pt x="0" y="857591"/>
                </a:moveTo>
                <a:cubicBezTo>
                  <a:pt x="609600" y="421822"/>
                  <a:pt x="1219200" y="-13946"/>
                  <a:pt x="1900237" y="341"/>
                </a:cubicBezTo>
                <a:cubicBezTo>
                  <a:pt x="2581274" y="14628"/>
                  <a:pt x="4086225" y="943316"/>
                  <a:pt x="4086225" y="943316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379" y="4081477"/>
            <a:ext cx="927725" cy="44579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7" y="4169530"/>
            <a:ext cx="927725" cy="44579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4081" y="3378670"/>
            <a:ext cx="6477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83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spatial filters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Filters can be linear or non-linear</a:t>
                </a:r>
              </a:p>
              <a:p>
                <a:r>
                  <a:rPr lang="en-US" dirty="0"/>
                  <a:t>We will focus on linear spatial filters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Filter </a:t>
                </a:r>
                <a:r>
                  <a:rPr lang="en-US" i="1" dirty="0"/>
                  <a:t>F</a:t>
                </a:r>
                <a:r>
                  <a:rPr lang="en-US" dirty="0"/>
                  <a:t> (of size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2</m:t>
                    </m:r>
                    <m:r>
                      <a:rPr lang="en-US" b="0" i="1" smtClean="0">
                        <a:latin typeface="Cambria Math" charset="0"/>
                      </a:rPr>
                      <m:t>𝑁</m:t>
                    </m:r>
                    <m:r>
                      <a:rPr lang="en-US" b="0" i="1" smtClean="0">
                        <a:latin typeface="Cambria Math" charset="0"/>
                      </a:rPr>
                      <m:t>+1)×(2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𝑀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+1)</m:t>
                    </m:r>
                  </m:oMath>
                </a14:m>
                <a:r>
                  <a:rPr lang="en-US" dirty="0"/>
                  <a:t>) is usually called a mask, kernel, or window</a:t>
                </a:r>
              </a:p>
              <a:p>
                <a:r>
                  <a:rPr lang="en-US" dirty="0"/>
                  <a:t>Dealing with boundaries: e.g., pad, crop, extend, or wrap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  <a:blipFill>
                <a:blip r:embed="rId3"/>
                <a:stretch>
                  <a:fillRect l="-1043" t="-2067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A6290-AD08-0C4D-ABE1-568B31EF54F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45AAD24-9C97-DFF4-E42F-7C4E7538BA57}"/>
              </a:ext>
            </a:extLst>
          </p:cNvPr>
          <p:cNvGrpSpPr/>
          <p:nvPr/>
        </p:nvGrpSpPr>
        <p:grpSpPr>
          <a:xfrm>
            <a:off x="1447796" y="2867285"/>
            <a:ext cx="9193887" cy="1753365"/>
            <a:chOff x="1447796" y="2867285"/>
            <a:chExt cx="9193887" cy="1753365"/>
          </a:xfrm>
        </p:grpSpPr>
        <p:sp>
          <p:nvSpPr>
            <p:cNvPr id="8" name="TextBox 7"/>
            <p:cNvSpPr txBox="1"/>
            <p:nvPr/>
          </p:nvSpPr>
          <p:spPr>
            <a:xfrm>
              <a:off x="1447796" y="4240209"/>
              <a:ext cx="15240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Filtered image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101133" y="4240209"/>
              <a:ext cx="15405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Original image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937831" y="4251318"/>
              <a:ext cx="12082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Filter mask</a:t>
              </a:r>
              <a:endParaRPr lang="en-US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2486025" y="3801265"/>
              <a:ext cx="0" cy="366992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7243763" y="3671888"/>
              <a:ext cx="179358" cy="46487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9570243" y="3671888"/>
              <a:ext cx="2382" cy="496369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29581" y="2867285"/>
              <a:ext cx="8732837" cy="12379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1628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E5733-744E-93A3-93EC-A31AC9A22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E3653-ABD0-5726-F31B-8295DD430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spatial filters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21A9D-B020-7757-D01B-13D835341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A6290-AD08-0C4D-ABE1-568B31EF54F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3D11A-8FCB-0CF9-8C3C-8645E2D71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604DF14-5AFA-1E6E-F88F-23F2521AB545}"/>
              </a:ext>
            </a:extLst>
          </p:cNvPr>
          <p:cNvGrpSpPr/>
          <p:nvPr/>
        </p:nvGrpSpPr>
        <p:grpSpPr>
          <a:xfrm>
            <a:off x="5901559" y="823024"/>
            <a:ext cx="5775393" cy="1101424"/>
            <a:chOff x="1447796" y="2867285"/>
            <a:chExt cx="9193887" cy="17533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258319-1399-33BF-CBDF-744E561FABA7}"/>
                </a:ext>
              </a:extLst>
            </p:cNvPr>
            <p:cNvSpPr txBox="1"/>
            <p:nvPr/>
          </p:nvSpPr>
          <p:spPr>
            <a:xfrm>
              <a:off x="1447796" y="4240209"/>
              <a:ext cx="15240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Filtered image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F8B1B2-4B75-50CA-AC89-689BD8B44A30}"/>
                </a:ext>
              </a:extLst>
            </p:cNvPr>
            <p:cNvSpPr txBox="1"/>
            <p:nvPr/>
          </p:nvSpPr>
          <p:spPr>
            <a:xfrm>
              <a:off x="9101133" y="4240209"/>
              <a:ext cx="1540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Original image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02C852-A99A-280A-9018-23516DCC6D17}"/>
                </a:ext>
              </a:extLst>
            </p:cNvPr>
            <p:cNvSpPr txBox="1"/>
            <p:nvPr/>
          </p:nvSpPr>
          <p:spPr>
            <a:xfrm>
              <a:off x="6937831" y="4251318"/>
              <a:ext cx="1208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Filter mask</a:t>
              </a:r>
              <a:endParaRPr lang="en-US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7B92714-84A5-630A-D838-7A10623222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86025" y="3801265"/>
              <a:ext cx="0" cy="366992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283D2AA-2CA6-6E25-77D4-5DD6D75908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43763" y="3671888"/>
              <a:ext cx="179358" cy="46487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312F029-5923-F8DA-A4C6-409D2B18C2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0243" y="3671888"/>
              <a:ext cx="2382" cy="496369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F961BAF-3194-94BB-85CB-610000C56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9581" y="2867285"/>
              <a:ext cx="8732837" cy="1237988"/>
            </a:xfrm>
            <a:prstGeom prst="rect">
              <a:avLst/>
            </a:prstGeom>
          </p:spPr>
        </p:pic>
      </p:grpSp>
      <p:pic>
        <p:nvPicPr>
          <p:cNvPr id="26" name="Picture 25" descr="A person wearing glasses and a suit&#10;&#10;AI-generated content may be incorrect.">
            <a:extLst>
              <a:ext uri="{FF2B5EF4-FFF2-40B4-BE49-F238E27FC236}">
                <a16:creationId xmlns:a16="http://schemas.microsoft.com/office/drawing/2014/main" id="{CF35572E-F596-ABD1-5B95-FB360347E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123" y="1759936"/>
            <a:ext cx="3500455" cy="41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769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62339-42F6-31DF-1E1C-AA7F19BFA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347FC-03E2-2586-9AF7-B7F7D2CD6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spatial filters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A7923-8419-7389-0246-3BD46CA1B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A6290-AD08-0C4D-ABE1-568B31EF54F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B8FE6-E3AD-10B1-703E-CC9FFAF4F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2FDCC71-AC4B-B5B5-9740-EFD54EA4E945}"/>
              </a:ext>
            </a:extLst>
          </p:cNvPr>
          <p:cNvGrpSpPr/>
          <p:nvPr/>
        </p:nvGrpSpPr>
        <p:grpSpPr>
          <a:xfrm>
            <a:off x="5901559" y="823024"/>
            <a:ext cx="5775393" cy="1101424"/>
            <a:chOff x="1447796" y="2867285"/>
            <a:chExt cx="9193887" cy="17533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FD61DB-2D60-963B-5D4B-CBEC1911F69B}"/>
                </a:ext>
              </a:extLst>
            </p:cNvPr>
            <p:cNvSpPr txBox="1"/>
            <p:nvPr/>
          </p:nvSpPr>
          <p:spPr>
            <a:xfrm>
              <a:off x="1447796" y="4240209"/>
              <a:ext cx="15240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Filtered image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1416FA3-0A58-1950-EEE4-338178568157}"/>
                </a:ext>
              </a:extLst>
            </p:cNvPr>
            <p:cNvSpPr txBox="1"/>
            <p:nvPr/>
          </p:nvSpPr>
          <p:spPr>
            <a:xfrm>
              <a:off x="9101133" y="4240209"/>
              <a:ext cx="1540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Original image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3BBE6C-B1F3-3915-5316-5D7C49B3FFFC}"/>
                </a:ext>
              </a:extLst>
            </p:cNvPr>
            <p:cNvSpPr txBox="1"/>
            <p:nvPr/>
          </p:nvSpPr>
          <p:spPr>
            <a:xfrm>
              <a:off x="6937831" y="4251318"/>
              <a:ext cx="1208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Filter mask</a:t>
              </a:r>
              <a:endParaRPr lang="en-US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6099DE5-A712-23A3-2910-686A0D5FC5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86025" y="3801265"/>
              <a:ext cx="0" cy="366992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85053E3-AEBE-229D-DD2B-D66BE1F61D1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43763" y="3671888"/>
              <a:ext cx="179358" cy="46487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D17AA17-5BAD-5268-8C58-6257D964ED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0243" y="3671888"/>
              <a:ext cx="2382" cy="496369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C829A5E-6D81-1FE5-43FC-892C69998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9581" y="2867285"/>
              <a:ext cx="8732837" cy="1237988"/>
            </a:xfrm>
            <a:prstGeom prst="rect">
              <a:avLst/>
            </a:prstGeom>
          </p:spPr>
        </p:pic>
      </p:grpSp>
      <p:pic>
        <p:nvPicPr>
          <p:cNvPr id="26" name="Picture 25" descr="A person wearing glasses and a suit&#10;&#10;AI-generated content may be incorrect.">
            <a:extLst>
              <a:ext uri="{FF2B5EF4-FFF2-40B4-BE49-F238E27FC236}">
                <a16:creationId xmlns:a16="http://schemas.microsoft.com/office/drawing/2014/main" id="{3AC70B85-351D-9E99-6742-A6DE3FDB6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123" y="1759936"/>
            <a:ext cx="3500455" cy="411468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FD0430E-F11C-03EE-AA68-3C0471194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123" y="1653480"/>
            <a:ext cx="3500454" cy="422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739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CEAE4-B92C-01A3-FA79-766D3AD9D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05B67-9B66-D835-62F1-9A103B9BE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spatial filters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E8607-2D11-D3E7-C31B-F7216BDB0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A6290-AD08-0C4D-ABE1-568B31EF54F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68577-0150-6CFF-2673-EF89F909C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9D41D7-91F9-E14F-E0BF-DE22FF66A1BA}"/>
              </a:ext>
            </a:extLst>
          </p:cNvPr>
          <p:cNvGrpSpPr/>
          <p:nvPr/>
        </p:nvGrpSpPr>
        <p:grpSpPr>
          <a:xfrm>
            <a:off x="5901559" y="823024"/>
            <a:ext cx="5775393" cy="1101424"/>
            <a:chOff x="1447796" y="2867285"/>
            <a:chExt cx="9193887" cy="17533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3E0AEC6-2335-7488-6FD8-5C37CD131EF7}"/>
                </a:ext>
              </a:extLst>
            </p:cNvPr>
            <p:cNvSpPr txBox="1"/>
            <p:nvPr/>
          </p:nvSpPr>
          <p:spPr>
            <a:xfrm>
              <a:off x="1447796" y="4240209"/>
              <a:ext cx="15240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Filtered image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8F2704-9E5A-29D5-5968-4DBA2AEC29CC}"/>
                </a:ext>
              </a:extLst>
            </p:cNvPr>
            <p:cNvSpPr txBox="1"/>
            <p:nvPr/>
          </p:nvSpPr>
          <p:spPr>
            <a:xfrm>
              <a:off x="9101133" y="4240209"/>
              <a:ext cx="15405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Original image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028F2E-12F5-44E3-C777-F5B8AA06603C}"/>
                </a:ext>
              </a:extLst>
            </p:cNvPr>
            <p:cNvSpPr txBox="1"/>
            <p:nvPr/>
          </p:nvSpPr>
          <p:spPr>
            <a:xfrm>
              <a:off x="6937831" y="4251318"/>
              <a:ext cx="12082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Filter mask</a:t>
              </a:r>
              <a:endParaRPr lang="en-US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946DA04-CB2E-F89E-20AE-7B2F05F838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86025" y="3801265"/>
              <a:ext cx="0" cy="366992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7A541B7-6B5E-9C3E-15DF-0338F6D0E35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43763" y="3671888"/>
              <a:ext cx="179358" cy="46487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E73DBB2-7545-6DC9-C29C-FDE7CD3012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70243" y="3671888"/>
              <a:ext cx="2382" cy="496369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39ED999-2232-B60F-75B9-220002E97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9581" y="2867285"/>
              <a:ext cx="8732837" cy="1237988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7700E9A-505A-B5A8-2FA2-D0C7EF79B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123" y="1653480"/>
            <a:ext cx="3500454" cy="4221136"/>
          </a:xfrm>
          <a:prstGeom prst="rect">
            <a:avLst/>
          </a:prstGeom>
        </p:spPr>
      </p:pic>
      <p:pic>
        <p:nvPicPr>
          <p:cNvPr id="11" name="Picture 10" descr="A group of squares in different colors&#10;&#10;AI-generated content may be incorrect.">
            <a:extLst>
              <a:ext uri="{FF2B5EF4-FFF2-40B4-BE49-F238E27FC236}">
                <a16:creationId xmlns:a16="http://schemas.microsoft.com/office/drawing/2014/main" id="{CF46278F-9EE5-0283-79E2-A1F660B249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500" y="5239616"/>
            <a:ext cx="635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4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1 0.0081 C 0.00091 0.00625 -0.00039 0.00416 -0.00156 0.00231 C -0.00599 -0.0051 0.00326 0.00879 -0.00664 -0.00602 C -0.00716 -0.00672 -0.00781 -0.00741 -0.00833 -0.00834 C -0.00898 -0.00926 -0.00937 -0.01042 -0.01003 -0.01135 C -0.01263 -0.01505 -0.01549 -0.01829 -0.01797 -0.02246 C -0.02669 -0.03727 -0.02656 -0.0375 -0.03568 -0.05093 C -0.03685 -0.05255 -0.03789 -0.05394 -0.03906 -0.05556 C -0.04128 -0.05811 -0.05404 -0.07361 -0.05677 -0.07639 L -0.07409 -0.09375 C -0.07721 -0.09676 -0.08047 -0.09977 -0.08372 -0.10255 C -0.08464 -0.10348 -0.08542 -0.10417 -0.08633 -0.10486 L -0.09427 -0.11158 C -0.10846 -0.12385 -0.08997 -0.10857 -0.1099 -0.12431 C -0.11172 -0.12593 -0.11354 -0.12732 -0.11536 -0.12894 C -0.11641 -0.12963 -0.11732 -0.13056 -0.11836 -0.13102 L -0.12005 -0.13195 C -0.12721 -0.14051 -0.12318 -0.13519 -0.1306 -0.14537 C -0.13112 -0.14607 -0.13164 -0.14676 -0.13229 -0.14769 C -0.13307 -0.14885 -0.13385 -0.15023 -0.13477 -0.15139 C -0.13672 -0.15371 -0.1388 -0.15556 -0.14062 -0.15811 C -0.14141 -0.15903 -0.14193 -0.16019 -0.14271 -0.16111 C -0.14375 -0.16204 -0.14479 -0.1625 -0.1457 -0.16343 C -0.14661 -0.16412 -0.1474 -0.16528 -0.14818 -0.16644 C -0.15065 -0.16898 -0.15312 -0.17084 -0.15547 -0.17385 C -0.15651 -0.17523 -0.15755 -0.17709 -0.15872 -0.17824 C -0.1612 -0.18102 -0.1638 -0.18334 -0.16641 -0.18588 C -0.17083 -0.19005 -0.1707 -0.18912 -0.17526 -0.19398 C -0.18073 -0.2 -0.1724 -0.19098 -0.18151 -0.20162 C -0.18372 -0.20417 -0.18607 -0.20648 -0.18828 -0.20903 L -0.19297 -0.21436 C -0.1944 -0.21598 -0.19596 -0.21806 -0.19753 -0.21945 C -0.19844 -0.22037 -0.19922 -0.22084 -0.20013 -0.22176 C -0.20065 -0.22246 -0.20117 -0.22338 -0.20182 -0.22408 C -0.20326 -0.22593 -0.20495 -0.22732 -0.20638 -0.22917 C -0.20716 -0.2301 -0.20781 -0.23125 -0.20846 -0.23218 C -0.21003 -0.23403 -0.21159 -0.23565 -0.21315 -0.2375 C -0.21797 -0.24352 -0.2194 -0.24584 -0.2237 -0.25162 C -0.22435 -0.25278 -0.22513 -0.25371 -0.22578 -0.25463 C -0.2263 -0.25556 -0.22695 -0.25602 -0.22747 -0.25695 C -0.22878 -0.25926 -0.22995 -0.26158 -0.23125 -0.26366 C -0.23177 -0.26436 -0.23242 -0.26459 -0.23294 -0.26528 C -0.23867 -0.27315 -0.23542 -0.26945 -0.23932 -0.2757 C -0.23997 -0.27686 -0.24076 -0.27755 -0.24141 -0.27871 C -0.24284 -0.28079 -0.24414 -0.28334 -0.24557 -0.28542 C -0.24635 -0.28658 -0.24727 -0.28727 -0.24818 -0.28843 C -0.2487 -0.28936 -0.24922 -0.29051 -0.24987 -0.29144 C -0.25078 -0.2926 -0.25182 -0.29329 -0.25273 -0.29445 C -0.25469 -0.29676 -0.25638 -0.29954 -0.2582 -0.30186 C -0.25911 -0.30301 -0.26016 -0.30394 -0.2612 -0.30486 C -0.26315 -0.30718 -0.2651 -0.30926 -0.26706 -0.31158 C -0.26797 -0.31273 -0.26875 -0.31436 -0.26966 -0.31551 C -0.27044 -0.31644 -0.27135 -0.3169 -0.27214 -0.3176 C -0.27305 -0.31852 -0.27383 -0.31968 -0.27461 -0.32061 C -0.2763 -0.32246 -0.27812 -0.32408 -0.27969 -0.32593 C -0.28177 -0.32824 -0.28359 -0.33079 -0.28568 -0.33334 L -0.28984 -0.33866 C -0.29023 -0.33912 -0.29062 -0.33959 -0.29115 -0.34005 C -0.2918 -0.34098 -0.29258 -0.34144 -0.29323 -0.34236 C -0.29518 -0.34468 -0.29701 -0.34792 -0.29909 -0.34977 C -0.30195 -0.35232 -0.30091 -0.35116 -0.30456 -0.35579 C -0.30521 -0.35648 -0.30573 -0.35741 -0.30625 -0.35811 C -0.30781 -0.35996 -0.30951 -0.36135 -0.31094 -0.36343 C -0.31146 -0.36412 -0.31198 -0.36482 -0.31263 -0.36551 C -0.31302 -0.36621 -0.31341 -0.36667 -0.3138 -0.36713 C -0.31562 -0.36922 -0.31719 -0.37176 -0.31888 -0.37385 C -0.3194 -0.37431 -0.31979 -0.37477 -0.32018 -0.37523 C -0.3207 -0.37593 -0.32096 -0.37686 -0.32148 -0.37755 C -0.32253 -0.37917 -0.3237 -0.38056 -0.32487 -0.38218 C -0.33125 -0.39144 -0.32005 -0.37639 -0.32773 -0.38658 C -0.32956 -0.39121 -0.32747 -0.38658 -0.32982 -0.39028 C -0.33086 -0.3919 -0.3319 -0.39375 -0.33281 -0.39561 C -0.3332 -0.3963 -0.33333 -0.39723 -0.33372 -0.39769 C -0.33581 -0.40232 -0.33398 -0.39792 -0.3362 -0.40162 C -0.33724 -0.40324 -0.33802 -0.40533 -0.33919 -0.40672 C -0.34036 -0.40857 -0.34167 -0.41019 -0.34297 -0.41204 C -0.34336 -0.41273 -0.34375 -0.41366 -0.34414 -0.41436 C -0.34531 -0.41598 -0.34661 -0.4169 -0.34753 -0.41875 C -0.34844 -0.42037 -0.34909 -0.42199 -0.35013 -0.42338 C -0.35065 -0.42408 -0.35117 -0.42477 -0.35182 -0.42547 C -0.35221 -0.42593 -0.35273 -0.42639 -0.35299 -0.42709 C -0.35391 -0.42871 -0.35469 -0.43056 -0.3556 -0.43218 C -0.35599 -0.43311 -0.35651 -0.43357 -0.3569 -0.43449 C -0.35729 -0.43565 -0.35768 -0.43704 -0.35807 -0.4382 C -0.35833 -0.43889 -0.35872 -0.43912 -0.35898 -0.43982 C -0.35924 -0.44051 -0.35951 -0.44121 -0.35977 -0.4419 C -0.36016 -0.44283 -0.36068 -0.44329 -0.36107 -0.44422 C -0.36302 -0.44908 -0.36068 -0.44584 -0.36315 -0.44885 C -0.36367 -0.45047 -0.36406 -0.45232 -0.36484 -0.45394 C -0.36523 -0.45486 -0.36576 -0.45533 -0.36615 -0.45625 C -0.3668 -0.45764 -0.36745 -0.45926 -0.36823 -0.46065 C -0.36849 -0.46135 -0.36875 -0.46158 -0.36901 -0.46227 C -0.37083 -0.46598 -0.37005 -0.46505 -0.37201 -0.46968 C -0.37266 -0.4713 -0.37344 -0.47269 -0.37409 -0.47431 C -0.37513 -0.47963 -0.3737 -0.47269 -0.37669 -0.48102 C -0.37734 -0.48287 -0.3776 -0.48519 -0.37839 -0.48704 C -0.37956 -0.49028 -0.37891 -0.48843 -0.38047 -0.49213 C -0.3806 -0.49283 -0.3806 -0.49375 -0.38086 -0.49445 C -0.38138 -0.49584 -0.38203 -0.49699 -0.38255 -0.49815 C -0.38281 -0.49885 -0.38307 -0.49977 -0.38333 -0.50047 C -0.38385 -0.50139 -0.38424 -0.50232 -0.38464 -0.50348 C -0.38555 -0.50579 -0.38633 -0.50857 -0.38724 -0.51088 L -0.38971 -0.5176 L -0.39141 -0.52223 C -0.39167 -0.52315 -0.39193 -0.52431 -0.39219 -0.52523 C -0.39557 -0.53403 -0.39271 -0.5257 -0.39479 -0.53033 C -0.39505 -0.53102 -0.39531 -0.53195 -0.39557 -0.53264 C -0.39596 -0.53357 -0.39648 -0.53473 -0.39687 -0.53565 C -0.39714 -0.53635 -0.3974 -0.53727 -0.39779 -0.53797 C -0.39857 -0.53936 -0.39935 -0.54098 -0.40026 -0.54236 C -0.40065 -0.54306 -0.40117 -0.54375 -0.40156 -0.54468 L -0.40234 -0.54676 C -0.4026 -0.54584 -0.40299 -0.54491 -0.40326 -0.54398 C -0.40352 -0.5419 -0.40391 -0.53241 -0.40404 -0.53125 C -0.40417 -0.52963 -0.4043 -0.52824 -0.40443 -0.52662 C -0.40508 -0.51968 -0.40456 -0.52361 -0.40534 -0.51852 C -0.40547 -0.51598 -0.4056 -0.51343 -0.40573 -0.51088 C -0.40586 -0.50949 -0.40599 -0.50787 -0.40612 -0.50648 C -0.40625 -0.5044 -0.40638 -0.50232 -0.40651 -0.50047 C -0.40677 -0.4963 -0.40677 -0.4919 -0.40703 -0.48773 C -0.40716 -0.48426 -0.40755 -0.48079 -0.40781 -0.47732 C -0.40807 -0.47315 -0.40833 -0.46922 -0.40872 -0.46528 C -0.40924 -0.45834 -0.40898 -0.4632 -0.40951 -0.45695 C -0.41055 -0.44584 -0.40937 -0.45672 -0.41042 -0.44792 C -0.41146 -0.4294 -0.41094 -0.43982 -0.41042 -0.40533 C -0.41029 -0.40348 -0.40977 -0.38889 -0.40951 -0.38588 C -0.40937 -0.38357 -0.40885 -0.38125 -0.40872 -0.37917 C -0.4082 -0.37454 -0.40781 -0.37014 -0.40742 -0.36551 L -0.40742 -0.36551 C -0.4069 -0.35741 -0.4069 -0.35996 -0.40651 -0.34977 C -0.40612 -0.33681 -0.4069 -0.34167 -0.40573 -0.33565 C -0.40508 -0.32361 -0.40482 -0.31783 -0.40443 -0.30348 C -0.4043 -0.29699 -0.4043 -0.29051 -0.40404 -0.28403 C -0.40404 -0.28172 -0.40378 -0.2794 -0.40365 -0.27709 C -0.40299 -0.26574 -0.40339 -0.26852 -0.40273 -0.25625 C -0.40273 -0.25371 -0.40247 -0.25116 -0.40234 -0.24861 C -0.40208 -0.24051 -0.40156 -0.22408 -0.40156 -0.22408 C -0.40208 -0.18565 -0.40091 -0.20278 -0.40404 -0.17223 L -0.40404 -0.17223 C -0.4043 -0.16806 -0.40456 -0.16389 -0.40495 -0.15949 C -0.40508 -0.15787 -0.40547 -0.15602 -0.40573 -0.1544 C -0.40586 -0.15232 -0.40599 -0.15023 -0.40612 -0.14838 C -0.40638 -0.14491 -0.40703 -0.13797 -0.40703 -0.13797 C -0.40833 -0.09584 -0.40768 -0.1213 -0.40703 -0.0338 C -0.4069 -0.0294 -0.40677 -0.02523 -0.40651 -0.02107 C -0.40651 -0.02014 -0.40625 -0.01945 -0.40612 -0.01875 C -0.40599 -0.0176 -0.40586 -0.01621 -0.40573 -0.01505 C -0.40495 -0.00486 -0.40573 -0.01158 -0.40495 -0.00533 C -0.40443 -0.00579 -0.40391 -0.00602 -0.40365 -0.00672 C -0.40339 -0.00741 -0.40339 -0.00834 -0.40326 -0.00903 C -0.40299 -0.00996 -0.40286 -0.01111 -0.40273 -0.01204 C -0.4026 -0.0132 -0.4026 -0.01459 -0.40234 -0.01574 C -0.40221 -0.0169 -0.40182 -0.01783 -0.40156 -0.01875 C -0.40104 -0.02037 -0.40065 -0.02223 -0.40026 -0.02408 C -0.39987 -0.0257 -0.39974 -0.02755 -0.39935 -0.02917 C -0.39896 -0.03172 -0.39818 -0.03426 -0.39779 -0.03681 C -0.39492 -0.05301 -0.39818 -0.04051 -0.39479 -0.05255 C -0.39453 -0.05486 -0.39427 -0.05741 -0.39388 -0.05996 C -0.39362 -0.0625 -0.39297 -0.06482 -0.39271 -0.06736 C -0.39023 -0.0875 -0.39245 -0.0757 -0.39102 -0.08311 C -0.39089 -0.08588 -0.39076 -0.08866 -0.39062 -0.09144 C -0.39049 -0.09306 -0.39023 -0.09491 -0.3901 -0.09676 C -0.38997 -0.09931 -0.38984 -0.10209 -0.38971 -0.10486 C -0.38958 -0.10672 -0.38945 -0.10834 -0.38932 -0.11019 C -0.38893 -0.11459 -0.38867 -0.11922 -0.38841 -0.12361 C -0.38776 -0.13588 -0.38828 -0.12917 -0.38763 -0.14468 C -0.3875 -0.14699 -0.38737 -0.14954 -0.38724 -0.15209 C -0.38737 -0.19838 -0.38737 -0.24445 -0.38763 -0.29074 C -0.38763 -0.29213 -0.38789 -0.29375 -0.38802 -0.29514 C -0.38841 -0.30186 -0.38867 -0.30857 -0.38893 -0.31551 C -0.38906 -0.32014 -0.38919 -0.325 -0.38932 -0.32963 C -0.38971 -0.34329 -0.38932 -0.3382 -0.3901 -0.34607 C -0.39023 -0.35047 -0.39036 -0.35463 -0.39062 -0.3588 C -0.39102 -0.36945 -0.39089 -0.36528 -0.39141 -0.37454 C -0.39193 -0.38449 -0.39141 -0.37986 -0.39219 -0.38588 C -0.39245 -0.38843 -0.39245 -0.39074 -0.39271 -0.39329 C -0.39271 -0.39468 -0.39297 -0.39584 -0.3931 -0.39699 C -0.39388 -0.40811 -0.39297 -0.40116 -0.39388 -0.40764 C -0.39544 -0.44074 -0.39466 -0.42014 -0.39388 -0.49144 C -0.39388 -0.49514 -0.39349 -0.49723 -0.3931 -0.50047 C -0.39297 -0.50278 -0.39284 -0.50486 -0.39271 -0.50718 C -0.39258 -0.50903 -0.39232 -0.51065 -0.39219 -0.5125 C -0.39206 -0.51598 -0.39206 -0.51945 -0.3918 -0.52292 C -0.39167 -0.52477 -0.39154 -0.52639 -0.39141 -0.52824 C -0.39128 -0.5301 -0.39115 -0.53218 -0.39102 -0.53403 C -0.39062 -0.53843 -0.39062 -0.53588 -0.3901 -0.53936 C -0.38997 -0.54051 -0.38984 -0.5419 -0.38971 -0.54306 C -0.38945 -0.54468 -0.38893 -0.54769 -0.38893 -0.54769 C -0.38815 -0.55579 -0.38906 -0.54885 -0.38763 -0.5551 C -0.38724 -0.55648 -0.38672 -0.55949 -0.38672 -0.55949 C -0.38659 -0.55834 -0.38646 -0.55718 -0.38633 -0.55579 C -0.38529 -0.54422 -0.38516 -0.52709 -0.38503 -0.51852 C -0.3849 -0.50926 -0.38477 -0.5 -0.38464 -0.49074 C -0.38437 -0.47616 -0.38424 -0.47153 -0.38385 -0.45764 C -0.38372 -0.44561 -0.38333 -0.43334 -0.38333 -0.42107 C -0.38333 -0.38287 -0.38333 -0.38704 -0.38424 -0.36343 C -0.3849 -0.32361 -0.3849 -0.33311 -0.38503 -0.27709 C -0.38529 -0.23357 -0.38542 -0.18982 -0.38555 -0.14607 C -0.38542 -0.13264 -0.38529 -0.11922 -0.38503 -0.10556 C -0.38503 -0.10371 -0.38437 -0.08727 -0.38424 -0.08473 C -0.38411 -0.08264 -0.38398 -0.08079 -0.38385 -0.07871 C -0.3832 -0.06736 -0.38398 -0.07223 -0.38294 -0.06667 C -0.38281 -0.06528 -0.38268 -0.06366 -0.38255 -0.06227 C -0.38242 -0.06135 -0.38229 -0.06065 -0.38216 -0.05996 C -0.38177 -0.05764 -0.38151 -0.05556 -0.38125 -0.05324 C -0.38112 -0.05186 -0.38099 -0.0507 -0.38086 -0.04954 C -0.38073 -0.04792 -0.38073 -0.0463 -0.38047 -0.04491 C -0.38034 -0.04422 -0.37982 -0.04352 -0.37956 -0.04283 C -0.37904 -0.04051 -0.37878 -0.0382 -0.37839 -0.03588 C -0.37799 -0.03449 -0.37773 -0.03311 -0.37747 -0.03148 C -0.37734 -0.03033 -0.37721 -0.02894 -0.37708 -0.02778 C -0.37695 -0.02709 -0.37682 -0.02616 -0.37669 -0.02547 C -0.3763 -0.02361 -0.37604 -0.02153 -0.37578 -0.01945 L -0.37539 -0.01644 C -0.37526 -0.01875 -0.37513 -0.02107 -0.375 -0.02315 C -0.37474 -0.02616 -0.3737 -0.03287 -0.37331 -0.03588 C -0.37305 -0.04051 -0.37292 -0.04445 -0.3724 -0.04861 C -0.37174 -0.05602 -0.37083 -0.06158 -0.36992 -0.06898 C -0.36953 -0.07223 -0.36901 -0.07547 -0.36862 -0.07871 C -0.36823 -0.08241 -0.36797 -0.08635 -0.36732 -0.08982 C -0.36654 -0.09514 -0.36523 -0.10023 -0.36445 -0.10556 C -0.36341 -0.11297 -0.36055 -0.13426 -0.35937 -0.14769 C -0.35898 -0.15255 -0.35859 -0.15764 -0.35807 -0.1625 C -0.35794 -0.1669 -0.35781 -0.17107 -0.35768 -0.17523 C -0.35755 -0.17871 -0.35729 -0.18241 -0.35729 -0.18588 C -0.3569 -0.20718 -0.35664 -0.22871 -0.35638 -0.25023 C -0.35586 -0.29607 -0.35677 -0.27732 -0.3556 -0.29977 C -0.35547 -0.30764 -0.35534 -0.31574 -0.35521 -0.32361 C -0.35508 -0.3294 -0.35469 -0.33519 -0.35469 -0.34098 C -0.35469 -0.34815 -0.35508 -0.35718 -0.3556 -0.36482 C -0.35573 -0.36667 -0.35586 -0.36829 -0.35599 -0.37014 C -0.35612 -0.37223 -0.35625 -0.37454 -0.35638 -0.37686 C -0.35651 -0.37778 -0.35677 -0.37871 -0.3569 -0.37986 C -0.35716 -0.38218 -0.35742 -0.38426 -0.35768 -0.38658 C -0.3582 -0.39561 -0.3582 -0.39561 -0.35859 -0.40533 C -0.35872 -0.41088 -0.35885 -0.41945 -0.35937 -0.42547 C -0.35951 -0.42662 -0.35964 -0.42755 -0.35977 -0.42848 C -0.36146 -0.4588 -0.36393 -0.49167 -0.35977 -0.52061 C -0.35964 -0.52315 -0.35951 -0.5257 -0.35937 -0.52824 C -0.35924 -0.5294 -0.35911 -0.53056 -0.35898 -0.53195 C -0.35885 -0.53334 -0.35872 -0.53496 -0.35859 -0.53635 C -0.35833 -0.53195 -0.3582 -0.52732 -0.35807 -0.52292 C -0.35794 -0.51922 -0.35781 -0.51551 -0.35768 -0.51158 C -0.35742 -0.50255 -0.35742 -0.49074 -0.3569 -0.48102 C -0.35664 -0.47709 -0.35625 -0.47338 -0.35599 -0.46968 C -0.35573 -0.46551 -0.35547 -0.46135 -0.35521 -0.45695 C -0.35208 -0.40579 -0.35495 -0.45301 -0.35352 -0.42477 C -0.35299 -0.41436 -0.35221 -0.40371 -0.35182 -0.39329 C -0.35169 -0.39005 -0.35156 -0.38681 -0.35143 -0.38357 C -0.35117 -0.37848 -0.35078 -0.37361 -0.35052 -0.36852 C -0.35026 -0.36227 -0.35026 -0.35602 -0.34974 -0.34977 C -0.34935 -0.34676 -0.34909 -0.34398 -0.34883 -0.34098 C -0.34818 -0.33125 -0.34714 -0.31158 -0.34714 -0.31158 C -0.34701 -0.30556 -0.34687 -0.29977 -0.34674 -0.29375 C -0.34648 -0.28403 -0.34609 -0.27431 -0.34583 -0.26436 L -0.34544 -0.24792 C -0.34531 -0.23658 -0.34531 -0.225 -0.34505 -0.21343 C -0.34492 -0.21019 -0.34479 -0.20695 -0.34466 -0.20371 C -0.34362 -0.17408 -0.34492 -0.20047 -0.34336 -0.17084 C -0.34323 -0.16806 -0.3431 -0.16528 -0.34297 -0.1625 C -0.34284 -0.15949 -0.34271 -0.15648 -0.34258 -0.15371 C -0.34219 -0.14931 -0.34206 -0.14514 -0.34167 -0.14074 C -0.34154 -0.13959 -0.34141 -0.13843 -0.34128 -0.13704 C -0.34102 -0.13195 -0.34076 -0.12662 -0.34036 -0.1213 C -0.34023 -0.11922 -0.3401 -0.1169 -0.33997 -0.11459 C -0.33984 -0.11158 -0.33971 -0.10857 -0.33958 -0.10556 C -0.33945 -0.1044 -0.33919 -0.10324 -0.33919 -0.10186 C -0.33893 -0.1 -0.33893 -0.09792 -0.33867 -0.09584 C -0.33854 -0.09329 -0.33828 -0.09098 -0.33789 -0.08843 C -0.33763 -0.08681 -0.33698 -0.08403 -0.33698 -0.08403 C -0.3349 -0.10695 -0.33893 -0.06459 -0.33581 -0.09445 C -0.33555 -0.0963 -0.33555 -0.09838 -0.33542 -0.10047 C -0.33516 -0.10186 -0.33477 -0.10324 -0.33451 -0.10486 C -0.33307 -0.11621 -0.33411 -0.11065 -0.3332 -0.11991 C -0.33255 -0.12662 -0.33255 -0.1338 -0.33112 -0.14005 C -0.33086 -0.14144 -0.33047 -0.1426 -0.33034 -0.14375 C -0.32865 -0.15348 -0.3276 -0.16366 -0.32565 -0.17315 C -0.32357 -0.18334 -0.32148 -0.19352 -0.3194 -0.20371 C -0.31797 -0.21019 -0.31628 -0.21667 -0.3151 -0.22315 C -0.31393 -0.22963 -0.31068 -0.24607 -0.30964 -0.25556 C -0.30859 -0.26551 -0.30664 -0.28542 -0.30664 -0.28542 C -0.30638 -0.29329 -0.30599 -0.30162 -0.30547 -0.30949 C -0.30443 -0.32338 -0.30482 -0.32061 -0.30378 -0.32824 C -0.30352 -0.33241 -0.30312 -0.33658 -0.30286 -0.34098 C -0.30273 -0.34329 -0.30273 -0.34584 -0.30247 -0.34838 C -0.30221 -0.35116 -0.30195 -0.35394 -0.30169 -0.35672 C -0.30104 -0.37061 -0.30065 -0.37732 -0.30039 -0.39028 C -0.30013 -0.4 -0.29974 -0.42223 -0.29948 -0.43148 C -0.29935 -0.42778 -0.29922 -0.42408 -0.29909 -0.42037 C -0.29831 -0.37686 -0.29935 -0.40093 -0.29831 -0.37917 C -0.29818 -0.3044 -0.29818 -0.22986 -0.29779 -0.1551 C -0.29779 -0.15417 -0.2974 -0.15301 -0.2974 -0.15209 C -0.29583 -0.07639 -0.29753 -0.11875 -0.29622 -0.08773 C -0.2957 -0.09144 -0.29544 -0.09306 -0.29492 -0.09746 C -0.29427 -0.10255 -0.29388 -0.10787 -0.29323 -0.1132 C -0.29076 -0.13311 -0.29167 -0.1257 -0.28854 -0.15741 C -0.28802 -0.16366 -0.2875 -0.16991 -0.28685 -0.17616 C -0.28646 -0.18056 -0.28633 -0.18519 -0.28568 -0.18959 C -0.28203 -0.21343 -0.28737 -0.17709 -0.28307 -0.21135 C -0.28255 -0.21574 -0.28164 -0.22014 -0.28099 -0.22477 C -0.28021 -0.22963 -0.27969 -0.23473 -0.27891 -0.23982 C -0.27812 -0.24468 -0.27708 -0.24977 -0.2763 -0.25463 C -0.27552 -0.26019 -0.275 -0.26574 -0.27422 -0.2713 C -0.27318 -0.27824 -0.27201 -0.28519 -0.27083 -0.29213 C -0.27031 -0.29561 -0.26966 -0.29908 -0.26914 -0.30278 C -0.26771 -0.31412 -0.26602 -0.3257 -0.26458 -0.33704 C -0.26393 -0.34167 -0.26328 -0.34607 -0.26289 -0.3507 C -0.2625 -0.35486 -0.26211 -0.35903 -0.26159 -0.36343 C -0.26107 -0.36875 -0.2599 -0.37732 -0.25911 -0.38287 C -0.25885 -0.38426 -0.25859 -0.38588 -0.2582 -0.38727 C -0.25612 -0.39653 -0.25833 -0.38542 -0.25703 -0.3926 C -0.25677 -0.39051 -0.25677 -0.38866 -0.25651 -0.38658 C -0.25651 -0.38565 -0.25625 -0.38449 -0.25612 -0.38357 C -0.25586 -0.38056 -0.25599 -0.37755 -0.25573 -0.37454 C -0.25534 -0.37061 -0.25482 -0.36667 -0.25443 -0.3625 C -0.25404 -0.35834 -0.25391 -0.35417 -0.25365 -0.34977 C -0.25326 -0.34445 -0.2526 -0.33889 -0.25234 -0.33334 C -0.25195 -0.32616 -0.25195 -0.31898 -0.25143 -0.31158 C -0.25117 -0.30602 -0.25052 -0.3007 -0.25026 -0.29514 C -0.25 -0.2919 -0.25 -0.28866 -0.24987 -0.28542 C -0.24948 -0.27963 -0.24896 -0.27385 -0.24857 -0.26829 C -0.24818 -0.2632 -0.24805 -0.25811 -0.24766 -0.25324 C -0.24714 -0.24584 -0.24544 -0.22361 -0.24427 -0.21343 C -0.24388 -0.2088 -0.2431 -0.20394 -0.24258 -0.19931 C -0.24219 -0.19491 -0.2418 -0.19028 -0.24141 -0.18588 C -0.24128 -0.18496 -0.24102 -0.18426 -0.24102 -0.18357 C -0.23971 -0.17315 -0.23906 -0.1625 -0.23763 -0.15209 C -0.23698 -0.15556 -0.23633 -0.15903 -0.23594 -0.1625 C -0.23542 -0.16667 -0.23359 -0.19306 -0.23333 -0.1963 C -0.23099 -0.24028 -0.23307 -0.19815 -0.23125 -0.24584 C -0.23086 -0.25533 -0.23034 -0.26482 -0.22995 -0.27431 C -0.22969 -0.28311 -0.22956 -0.29213 -0.22917 -0.30116 C -0.22852 -0.31598 -0.22852 -0.33102 -0.22656 -0.34537 C -0.22604 -0.34954 -0.22552 -0.35394 -0.225 -0.35811 C -0.22461 -0.36088 -0.22396 -0.36366 -0.2237 -0.36644 C -0.22331 -0.36922 -0.22331 -0.37246 -0.22279 -0.37523 C -0.22135 -0.38357 -0.21927 -0.39121 -0.21784 -0.39931 C -0.21654 -0.40579 -0.21576 -0.41042 -0.21445 -0.41644 C -0.21367 -0.41945 -0.21289 -0.42246 -0.21224 -0.42547 C -0.21185 -0.42778 -0.21107 -0.43218 -0.21107 -0.43218 C -0.21042 -0.42871 -0.21016 -0.42801 -0.20977 -0.42338 C -0.20951 -0.42084 -0.20951 -0.41829 -0.20937 -0.41574 C -0.20911 -0.41204 -0.20872 -0.40834 -0.20846 -0.40463 C -0.20729 -0.38611 -0.20794 -0.39352 -0.20729 -0.37824 C -0.20716 -0.37593 -0.2069 -0.37338 -0.20677 -0.37084 C -0.20664 -0.3632 -0.20651 -0.35533 -0.20638 -0.34769 C -0.20599 -0.32986 -0.20547 -0.31227 -0.20508 -0.29445 C -0.20378 -0.22732 -0.20573 -0.29885 -0.20391 -0.23519 C -0.20378 -0.21297 -0.20365 -0.19074 -0.20339 -0.16852 C -0.20339 -0.16436 -0.20326 -0.14213 -0.2026 -0.13334 C -0.20247 -0.13056 -0.20208 -0.12778 -0.20182 -0.12523 C -0.20156 -0.12153 -0.2013 -0.11366 -0.20091 -0.10949 C -0.20078 -0.10857 -0.20065 -0.10787 -0.20052 -0.10718 C -0.19857 -0.13403 -0.19935 -0.11852 -0.19844 -0.15371 C -0.19805 -0.21135 -0.19805 -0.26898 -0.19753 -0.32662 C -0.19753 -0.33148 -0.19714 -0.33611 -0.19674 -0.34098 C -0.19635 -0.34491 -0.19557 -0.34885 -0.19505 -0.35278 C -0.19336 -0.36551 -0.19427 -0.36297 -0.19036 -0.38218 C -0.18932 -0.3875 -0.18802 -0.39306 -0.18698 -0.39861 C -0.18503 -0.4088 -0.18594 -0.40463 -0.18451 -0.41135 C -0.18437 -0.41273 -0.18424 -0.41436 -0.18411 -0.41574 C -0.18385 -0.41713 -0.18346 -0.41829 -0.1832 -0.41945 C -0.18307 -0.42061 -0.18294 -0.42153 -0.18281 -0.42246 C -0.18255 -0.41945 -0.18216 -0.41644 -0.1819 -0.41343 C -0.18138 -0.40602 -0.18125 -0.39561 -0.18112 -0.38889 C -0.18099 -0.38426 -0.18086 -0.37986 -0.18073 -0.37523 C -0.18125 -0.31459 -0.1806 -0.35047 -0.1819 -0.30417 C -0.18268 -0.28079 -0.18203 -0.29537 -0.18281 -0.27871 C -0.18294 -0.26343 -0.18307 -0.24815 -0.1832 -0.23311 C -0.18346 -0.18681 -0.18294 -0.14815 -0.18411 -0.10486 C -0.18411 -0.10093 -0.18437 -0.09699 -0.18451 -0.09283 C -0.18437 -0.07986 -0.18437 -0.0669 -0.18411 -0.05394 C -0.18398 -0.05047 -0.18346 -0.04699 -0.1832 -0.04352 C -0.18307 -0.0419 -0.18359 -0.03936 -0.18281 -0.03889 C -0.17852 -0.03727 -0.17409 -0.03843 -0.16979 -0.0382 L -0.15456 -0.0375 C -0.14701 -0.03635 -0.15286 -0.03727 -0.14661 -0.03588 C -0.14531 -0.03565 -0.14401 -0.03565 -0.14271 -0.03519 C -0.1388 -0.03403 -0.1349 -0.03264 -0.13099 -0.03148 L -0.11836 -0.02778 C -0.11615 -0.02709 -0.10677 -0.02431 -0.10404 -0.02408 C -0.10078 -0.02361 -0.09753 -0.02338 -0.09427 -0.02315 C -0.07435 -0.02176 -0.09102 -0.02315 -0.07409 -0.02176 C -0.05794 -0.01898 -0.06536 -0.01991 -0.05169 -0.01875 C -0.04818 -0.01713 -0.05195 -0.01875 -0.04583 -0.01736 C -0.04518 -0.01713 -0.0444 -0.01667 -0.04375 -0.01644 L -0.03867 -0.01505 C -0.02904 -0.01227 -0.03607 -0.01436 -0.02435 -0.01204 C -0.0224 -0.01158 -0.02044 -0.01111 -0.01849 -0.01042 C -0.01706 -0.01019 -0.01523 -0.00926 -0.0138 -0.00903 C -0.00508 -0.00787 -0.00065 -0.00834 0.00859 -0.00834 " pathEditMode="relative" ptsTypes="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4D7DC-464C-AE6E-A614-2D1D12B67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B4F1A-F5CD-E10D-2707-2682F4930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filtering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D98580-0003-B00E-0DA8-0B3E6ADDB7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2841" y="1401829"/>
                <a:ext cx="10515600" cy="4351338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Filtering</a:t>
                </a:r>
                <a:r>
                  <a:rPr lang="en-US" dirty="0"/>
                  <a:t>: process of accepting  / rejecting certain frequency components</a:t>
                </a:r>
              </a:p>
              <a:p>
                <a:r>
                  <a:rPr lang="en-US" dirty="0"/>
                  <a:t>Starting point is to view images as functions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𝐼</m:t>
                    </m:r>
                    <m:r>
                      <a:rPr lang="en-US" b="0" i="1" smtClean="0">
                        <a:latin typeface="Cambria Math" charset="0"/>
                      </a:rPr>
                      <m:t>: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×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→[0,</m:t>
                    </m:r>
                    <m:r>
                      <a:rPr lang="en-US" b="0" i="1" smtClean="0">
                        <a:latin typeface="Cambria Math" charset="0"/>
                      </a:rPr>
                      <m:t>𝐿</m:t>
                    </m:r>
                    <m:r>
                      <a:rPr lang="en-US" b="0" i="1" smtClean="0">
                        <a:latin typeface="Cambria Math" charset="0"/>
                      </a:rPr>
                      <m:t>]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𝐼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𝑦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represents intensity at position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𝑦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 color image would give rise to a vector function with 3 components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D98580-0003-B00E-0DA8-0B3E6ADDB7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2841" y="1401829"/>
                <a:ext cx="10515600" cy="4351338"/>
              </a:xfrm>
              <a:blipFill>
                <a:blip r:embed="rId3"/>
                <a:stretch>
                  <a:fillRect l="-1043" t="-2381" r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082AB-1506-970E-19C3-1E5D2A929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2BDE17-5A05-7ADC-439D-73C315F6D7B1}"/>
              </a:ext>
            </a:extLst>
          </p:cNvPr>
          <p:cNvGrpSpPr/>
          <p:nvPr/>
        </p:nvGrpSpPr>
        <p:grpSpPr>
          <a:xfrm>
            <a:off x="265310" y="3717010"/>
            <a:ext cx="4016375" cy="2976645"/>
            <a:chOff x="1430337" y="3700382"/>
            <a:chExt cx="4016375" cy="297664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150847F-3925-224F-3B09-17CEEC577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0337" y="3700382"/>
              <a:ext cx="4016375" cy="2976645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51901D-0E40-247C-BBC0-6B432C631133}"/>
                </a:ext>
              </a:extLst>
            </p:cNvPr>
            <p:cNvSpPr/>
            <p:nvPr/>
          </p:nvSpPr>
          <p:spPr>
            <a:xfrm>
              <a:off x="1430337" y="4629150"/>
              <a:ext cx="398463" cy="3000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DDA3FE1A-4275-68C9-BCF9-73C11D6930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225" y="4122764"/>
            <a:ext cx="2787254" cy="2570891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433202E-E768-DDDE-1FDA-B90891AC8F69}"/>
              </a:ext>
            </a:extLst>
          </p:cNvPr>
          <p:cNvCxnSpPr/>
          <p:nvPr/>
        </p:nvCxnSpPr>
        <p:spPr>
          <a:xfrm>
            <a:off x="5329643" y="5335782"/>
            <a:ext cx="110013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CD056A0-AB12-7C91-4791-C2C1A3A6CEBE}"/>
              </a:ext>
            </a:extLst>
          </p:cNvPr>
          <p:cNvSpPr txBox="1"/>
          <p:nvPr/>
        </p:nvSpPr>
        <p:spPr>
          <a:xfrm>
            <a:off x="4657517" y="4945816"/>
            <a:ext cx="2444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Represented as a matrix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A4FBA3D-3A0A-2457-8784-83C22C14F25D}"/>
              </a:ext>
            </a:extLst>
          </p:cNvPr>
          <p:cNvCxnSpPr/>
          <p:nvPr/>
        </p:nvCxnSpPr>
        <p:spPr>
          <a:xfrm>
            <a:off x="7834225" y="4038556"/>
            <a:ext cx="60512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F4F5B79-0BE4-B3D9-3DFD-08F67C8CC8E3}"/>
              </a:ext>
            </a:extLst>
          </p:cNvPr>
          <p:cNvCxnSpPr/>
          <p:nvPr/>
        </p:nvCxnSpPr>
        <p:spPr>
          <a:xfrm rot="5400000">
            <a:off x="7476746" y="4383984"/>
            <a:ext cx="60512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A452D6F-5547-5064-B432-84FD77D28862}"/>
              </a:ext>
            </a:extLst>
          </p:cNvPr>
          <p:cNvSpPr txBox="1"/>
          <p:nvPr/>
        </p:nvSpPr>
        <p:spPr>
          <a:xfrm>
            <a:off x="7515406" y="4014652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i</a:t>
            </a:r>
            <a:endParaRPr lang="en-US" i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9A738E-9182-07E0-C77D-02908387FA20}"/>
              </a:ext>
            </a:extLst>
          </p:cNvPr>
          <p:cNvSpPr txBox="1"/>
          <p:nvPr/>
        </p:nvSpPr>
        <p:spPr>
          <a:xfrm>
            <a:off x="7866129" y="3648355"/>
            <a:ext cx="239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j</a:t>
            </a:r>
            <a:endParaRPr lang="en-US" i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81F08-99B7-A400-548B-FEDEE001E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6C0D7-26B1-DD44-AB78-7D6E66C0B3C7}" type="datetime1">
              <a:rPr lang="en-US" smtClean="0"/>
              <a:t>8/13/26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13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 example #1: moving average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829925" cy="4351338"/>
              </a:xfrm>
            </p:spPr>
            <p:txBody>
              <a:bodyPr/>
              <a:lstStyle/>
              <a:p>
                <a:r>
                  <a:rPr lang="en-US" dirty="0"/>
                  <a:t>The moving average filter returns the average of the pixels in the mask</a:t>
                </a:r>
              </a:p>
              <a:p>
                <a:r>
                  <a:rPr lang="en-US" dirty="0"/>
                  <a:t>Achieves a smoothing effect (removes sharp features)</a:t>
                </a:r>
              </a:p>
              <a:p>
                <a:r>
                  <a:rPr lang="en-US" dirty="0"/>
                  <a:t>E.g., for a </a:t>
                </a:r>
                <a:r>
                  <a:rPr lang="en-US" i="1" dirty="0"/>
                  <a:t>normalized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3×3</m:t>
                    </m:r>
                  </m:oMath>
                </a14:m>
                <a:r>
                  <a:rPr lang="en-US" dirty="0"/>
                  <a:t> mask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829925" cy="4351338"/>
              </a:xfrm>
              <a:blipFill>
                <a:blip r:embed="rId3"/>
                <a:stretch>
                  <a:fillRect l="-95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3D07-4184-D049-8B4F-9915C547A8D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839" y="3671627"/>
            <a:ext cx="2720974" cy="1314969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096000" y="3455984"/>
            <a:ext cx="5572125" cy="2720979"/>
            <a:chOff x="2055813" y="3113260"/>
            <a:chExt cx="8274050" cy="379395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5813" y="3113260"/>
              <a:ext cx="8274050" cy="3793955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2586038" y="6570666"/>
              <a:ext cx="6129337" cy="3159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096000" y="6019250"/>
            <a:ext cx="274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Generated with a 5x5 mask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52FC40A-DBC0-C292-E679-BDB720E57FFB}"/>
              </a:ext>
            </a:extLst>
          </p:cNvPr>
          <p:cNvSpPr txBox="1">
            <a:spLocks/>
          </p:cNvSpPr>
          <p:nvPr/>
        </p:nvSpPr>
        <p:spPr>
          <a:xfrm>
            <a:off x="773850" y="5470400"/>
            <a:ext cx="5143611" cy="895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>
                <a:solidFill>
                  <a:srgbClr val="C00000"/>
                </a:solidFill>
              </a:rPr>
              <a:t>What happens with the edges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58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 example #2: Gaussian smoothing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Gaussian function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To obtain the mask, sample the function about its center</a:t>
                </a:r>
              </a:p>
              <a:p>
                <a:r>
                  <a:rPr lang="en-US" dirty="0"/>
                  <a:t>E.g., for a </a:t>
                </a:r>
                <a:r>
                  <a:rPr lang="en-US" i="1" dirty="0"/>
                  <a:t>normalized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3×3</m:t>
                    </m:r>
                  </m:oMath>
                </a14:m>
                <a:r>
                  <a:rPr lang="en-US" dirty="0"/>
                  <a:t> mask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𝜎</m:t>
                    </m:r>
                    <m:r>
                      <a:rPr lang="en-US" b="0" i="1" smtClean="0">
                        <a:latin typeface="Cambria Math" charset="0"/>
                      </a:rPr>
                      <m:t>=0.85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B4778-24FD-3D4C-A882-4690E9A881D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900" y="2332900"/>
            <a:ext cx="5410200" cy="9119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2806" y="4779709"/>
            <a:ext cx="2846387" cy="128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267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4396" y="1578254"/>
            <a:ext cx="10515600" cy="496383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Still a linear filter, defined as</a:t>
            </a:r>
          </a:p>
          <a:p>
            <a:endParaRPr lang="en-US" dirty="0"/>
          </a:p>
          <a:p>
            <a:endParaRPr lang="en-US" dirty="0"/>
          </a:p>
          <a:p>
            <a:endParaRPr lang="en-US" sz="200" dirty="0"/>
          </a:p>
          <a:p>
            <a:r>
              <a:rPr lang="en-US" dirty="0"/>
              <a:t>Same as correlation, but with negative signs for the filter</a:t>
            </a:r>
            <a:r>
              <a:rPr lang="en-US" i="1" dirty="0"/>
              <a:t> </a:t>
            </a:r>
            <a:r>
              <a:rPr lang="en-US" dirty="0"/>
              <a:t>indices</a:t>
            </a:r>
          </a:p>
          <a:p>
            <a:r>
              <a:rPr lang="en-US" dirty="0"/>
              <a:t>Correlation and convolution are identical when the filter is symmetric </a:t>
            </a:r>
          </a:p>
          <a:p>
            <a:r>
              <a:rPr lang="en-US" dirty="0"/>
              <a:t>Convolution enjoys the associativity property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Example: smooth image &amp; take derivative = convolve derivative filter with Gaussian filter &amp; convolve the resulting filter with the image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35D70-1503-9140-AFC8-C173B978176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9808" y="2016779"/>
            <a:ext cx="7320126" cy="10804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7946" y="4857374"/>
            <a:ext cx="4508500" cy="42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09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947D8-8CA3-BBD4-1B29-5B01CE93B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DD459-4F7B-E2D5-4566-6542115F4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11A2C-04D4-2EB5-D8E6-FD980A760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35D70-1503-9140-AFC8-C173B978176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A2F04-50DD-7D4E-630F-E7F4EA4C0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5D8EE5-3E84-DD35-3737-006A06522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869" y="690625"/>
            <a:ext cx="6775204" cy="1000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CFD215-0AC7-2816-5286-90F809147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123" y="1653480"/>
            <a:ext cx="3500454" cy="4221136"/>
          </a:xfrm>
          <a:prstGeom prst="rect">
            <a:avLst/>
          </a:prstGeom>
        </p:spPr>
      </p:pic>
      <p:pic>
        <p:nvPicPr>
          <p:cNvPr id="11" name="Picture 10" descr="A group of squares in different colors&#10;&#10;AI-generated content may be incorrect.">
            <a:extLst>
              <a:ext uri="{FF2B5EF4-FFF2-40B4-BE49-F238E27FC236}">
                <a16:creationId xmlns:a16="http://schemas.microsoft.com/office/drawing/2014/main" id="{8A8C654E-FD8E-E527-0A84-D2BF07E3B1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7913" y="3259129"/>
            <a:ext cx="2615487" cy="261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72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5BD37-3E96-929E-F82B-16C3616E9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6C696-E788-0018-AA15-5DF82775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9DC38-A6B4-B7A8-8189-7D254E64F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35D70-1503-9140-AFC8-C173B978176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CC570-F726-F6FC-56F5-D0E47831F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9D0E43-A4B3-C681-5552-BFD07EB03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869" y="690625"/>
            <a:ext cx="6775204" cy="1000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4D03E5-0E5E-E96E-6FFF-92003A492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123" y="1653480"/>
            <a:ext cx="3500454" cy="4221136"/>
          </a:xfrm>
          <a:prstGeom prst="rect">
            <a:avLst/>
          </a:prstGeom>
        </p:spPr>
      </p:pic>
      <p:pic>
        <p:nvPicPr>
          <p:cNvPr id="11" name="Picture 10" descr="A group of squares in different colors&#10;&#10;AI-generated content may be incorrect.">
            <a:extLst>
              <a:ext uri="{FF2B5EF4-FFF2-40B4-BE49-F238E27FC236}">
                <a16:creationId xmlns:a16="http://schemas.microsoft.com/office/drawing/2014/main" id="{1166F1EF-AC61-95EA-897C-51CCD9A95E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465697" y="3259129"/>
            <a:ext cx="2614774" cy="261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78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6D2A9-12F4-F426-BC9D-BD15B4894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7C467-87D3-4F9A-2AF4-B64C2859F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CF81A-94F5-810A-4E8B-264E68C2D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35D70-1503-9140-AFC8-C173B978176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0C067-8676-3065-C897-3F5D902E7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931A39-49F8-6D77-5F79-5BAB3A33C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869" y="690625"/>
            <a:ext cx="6775204" cy="1000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5FFEE9-C9D7-E3D0-8881-AE68ABD53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123" y="1653480"/>
            <a:ext cx="3500454" cy="4221136"/>
          </a:xfrm>
          <a:prstGeom prst="rect">
            <a:avLst/>
          </a:prstGeom>
        </p:spPr>
      </p:pic>
      <p:pic>
        <p:nvPicPr>
          <p:cNvPr id="3" name="Picture 2" descr="A group of squares in different colors&#10;&#10;AI-generated content may be incorrect.">
            <a:extLst>
              <a:ext uri="{FF2B5EF4-FFF2-40B4-BE49-F238E27FC236}">
                <a16:creationId xmlns:a16="http://schemas.microsoft.com/office/drawing/2014/main" id="{C95AFF1F-9611-BE02-E7F0-95F651F42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 flipV="1">
            <a:off x="5465697" y="3257641"/>
            <a:ext cx="2614774" cy="26169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20077E-F923-53D2-D7B4-4125EFE9BC03}"/>
              </a:ext>
            </a:extLst>
          </p:cNvPr>
          <p:cNvSpPr txBox="1"/>
          <p:nvPr/>
        </p:nvSpPr>
        <p:spPr>
          <a:xfrm>
            <a:off x="9311976" y="5289841"/>
            <a:ext cx="24313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Associativity</a:t>
            </a:r>
          </a:p>
        </p:txBody>
      </p:sp>
    </p:spTree>
    <p:extLst>
      <p:ext uri="{BB962C8B-B14F-4D97-AF65-F5344CB8AC3E}">
        <p14:creationId xmlns:p14="http://schemas.microsoft.com/office/powerpoint/2010/main" val="129639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461A3-E32D-29E9-30EB-06150F067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5E43A-3071-9262-83D0-A98F14797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Differentiation Intuition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3DAF24-FCB8-C427-AB92-C92E5F358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355E-416E-4F4B-894E-C85BA8A9F23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1C396-03F9-4EFE-57C6-FAAD8C95C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6E993B-9A88-AC43-806E-3A4A6C043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123" y="1653480"/>
            <a:ext cx="3500454" cy="42211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C90CCA-2D28-65D5-F0A2-9B1EDC7EB49F}"/>
              </a:ext>
            </a:extLst>
          </p:cNvPr>
          <p:cNvSpPr txBox="1"/>
          <p:nvPr/>
        </p:nvSpPr>
        <p:spPr>
          <a:xfrm>
            <a:off x="5311739" y="1633279"/>
            <a:ext cx="4294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differentiation in the context of images ? </a:t>
            </a:r>
          </a:p>
          <a:p>
            <a:endParaRPr lang="en-US" dirty="0"/>
          </a:p>
        </p:txBody>
      </p:sp>
      <p:pic>
        <p:nvPicPr>
          <p:cNvPr id="7170" name="Picture 2" descr="Differentiation and Integration Formula - GeeksforGeeks">
            <a:extLst>
              <a:ext uri="{FF2B5EF4-FFF2-40B4-BE49-F238E27FC236}">
                <a16:creationId xmlns:a16="http://schemas.microsoft.com/office/drawing/2014/main" id="{6B18186A-F68E-6393-1265-77D285DDF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211" y="2556609"/>
            <a:ext cx="4085142" cy="341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956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16923-441E-7611-3513-F26988C22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7B4E5-BA24-82FB-F483-5BC2A1FE4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Differentiation Intuition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ADCCD-195B-6518-DE1F-2842C7591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355E-416E-4F4B-894E-C85BA8A9F23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208E4-4746-61A1-83CA-26A22C54C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Picture 6" descr="A pixelated image of a person&#10;&#10;AI-generated content may be incorrect.">
            <a:extLst>
              <a:ext uri="{FF2B5EF4-FFF2-40B4-BE49-F238E27FC236}">
                <a16:creationId xmlns:a16="http://schemas.microsoft.com/office/drawing/2014/main" id="{C72DFEED-8D04-4A6D-8FC9-E296F26D9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122" y="1653479"/>
            <a:ext cx="3500453" cy="42211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966DE5-676D-E78A-160A-EFBADCBBDFFD}"/>
              </a:ext>
            </a:extLst>
          </p:cNvPr>
          <p:cNvSpPr txBox="1"/>
          <p:nvPr/>
        </p:nvSpPr>
        <p:spPr>
          <a:xfrm>
            <a:off x="5311739" y="1633279"/>
            <a:ext cx="4294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6" name="Picture 15" descr="A pixelated image of a person&#10;&#10;AI-generated content may be incorrect.">
            <a:extLst>
              <a:ext uri="{FF2B5EF4-FFF2-40B4-BE49-F238E27FC236}">
                <a16:creationId xmlns:a16="http://schemas.microsoft.com/office/drawing/2014/main" id="{CFC9EE13-6A64-3BF7-03FB-9A37127EB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6088" y="1653478"/>
            <a:ext cx="3500452" cy="4221133"/>
          </a:xfrm>
          <a:prstGeom prst="rect">
            <a:avLst/>
          </a:prstGeom>
        </p:spPr>
      </p:pic>
      <p:pic>
        <p:nvPicPr>
          <p:cNvPr id="18" name="Picture 17" descr="A pixelated image of a person&#10;&#10;AI-generated content may be incorrect.">
            <a:extLst>
              <a:ext uri="{FF2B5EF4-FFF2-40B4-BE49-F238E27FC236}">
                <a16:creationId xmlns:a16="http://schemas.microsoft.com/office/drawing/2014/main" id="{8C0091F7-092F-0012-232E-438036F55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999" y="1653478"/>
            <a:ext cx="3500453" cy="422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002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D9CE3-3726-BE5E-B719-08541F565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D317D-50C9-2FD8-933D-BD571A49F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Differentiation Intuition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FFDC7-B800-990B-E811-72A752187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355E-416E-4F4B-894E-C85BA8A9F23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42A18-1834-453D-2DBC-9B5A9199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EB8D7D-655F-3DB3-8985-4964DA72A932}"/>
              </a:ext>
            </a:extLst>
          </p:cNvPr>
          <p:cNvSpPr txBox="1"/>
          <p:nvPr/>
        </p:nvSpPr>
        <p:spPr>
          <a:xfrm>
            <a:off x="5311739" y="1633279"/>
            <a:ext cx="4294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49B7D3-C187-6771-BD39-0AB8D33BF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04" y="1690687"/>
            <a:ext cx="3626191" cy="4262478"/>
          </a:xfrm>
          <a:prstGeom prst="rect">
            <a:avLst/>
          </a:prstGeom>
        </p:spPr>
      </p:pic>
      <p:pic>
        <p:nvPicPr>
          <p:cNvPr id="13" name="Picture 12" descr="A person with glasses and a suit&#10;&#10;AI-generated content may be incorrect.">
            <a:extLst>
              <a:ext uri="{FF2B5EF4-FFF2-40B4-BE49-F238E27FC236}">
                <a16:creationId xmlns:a16="http://schemas.microsoft.com/office/drawing/2014/main" id="{B5E501B2-56B6-174A-3284-7B51EBA9E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906" y="1690687"/>
            <a:ext cx="3626192" cy="4262480"/>
          </a:xfrm>
          <a:prstGeom prst="rect">
            <a:avLst/>
          </a:prstGeom>
        </p:spPr>
      </p:pic>
      <p:pic>
        <p:nvPicPr>
          <p:cNvPr id="17" name="Picture 16" descr="A person wearing glasses and a suit&#10;&#10;AI-generated content may be incorrect.">
            <a:extLst>
              <a:ext uri="{FF2B5EF4-FFF2-40B4-BE49-F238E27FC236}">
                <a16:creationId xmlns:a16="http://schemas.microsoft.com/office/drawing/2014/main" id="{FB47F8AB-5CA0-F0E1-C175-682AD18ED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0182" y="1690688"/>
            <a:ext cx="3626192" cy="4262480"/>
          </a:xfrm>
          <a:prstGeom prst="rect">
            <a:avLst/>
          </a:prstGeom>
        </p:spPr>
      </p:pic>
      <p:pic>
        <p:nvPicPr>
          <p:cNvPr id="22" name="Picture 21" descr="A grid of squares with black lines&#10;&#10;AI-generated content may be incorrect.">
            <a:extLst>
              <a:ext uri="{FF2B5EF4-FFF2-40B4-BE49-F238E27FC236}">
                <a16:creationId xmlns:a16="http://schemas.microsoft.com/office/drawing/2014/main" id="{1E99E029-1B2A-4698-F2BB-76FD499252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879" y="3821926"/>
            <a:ext cx="1685675" cy="1685675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457C31C-C984-12E2-3119-ED8E4F558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2593" y="737589"/>
            <a:ext cx="5143611" cy="8956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What filter size do we need?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What are the values ?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52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72585"/>
            <a:ext cx="10515600" cy="4351338"/>
          </a:xfrm>
        </p:spPr>
        <p:txBody>
          <a:bodyPr/>
          <a:lstStyle/>
          <a:p>
            <a:r>
              <a:rPr lang="en-US" dirty="0"/>
              <a:t>Derivative of discrete function (centered difference)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Derivative as a convolution operation; e.g., Sobel masks: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7355E-416E-4F4B-894E-C85BA8A9F23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604" y="2283541"/>
            <a:ext cx="4156502" cy="15384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413" y="5250412"/>
            <a:ext cx="2870200" cy="13470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9813" y="5255998"/>
            <a:ext cx="3274587" cy="128609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482029" y="5600758"/>
            <a:ext cx="2629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Note: masks are </a:t>
            </a:r>
            <a:r>
              <a:rPr lang="en-US" dirty="0">
                <a:solidFill>
                  <a:srgbClr val="C00000"/>
                </a:solidFill>
              </a:rPr>
              <a:t>mirrored</a:t>
            </a:r>
            <a:r>
              <a:rPr lang="en-US" dirty="0"/>
              <a:t> </a:t>
            </a:r>
          </a:p>
          <a:p>
            <a:r>
              <a:rPr lang="en-US" dirty="0"/>
              <a:t>In convolution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0203" y="4765919"/>
            <a:ext cx="176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Along </a:t>
            </a:r>
            <a:r>
              <a:rPr lang="en-US" i="1" dirty="0"/>
              <a:t>x</a:t>
            </a:r>
            <a:r>
              <a:rPr lang="en-US" dirty="0"/>
              <a:t> direction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80328" y="4792512"/>
            <a:ext cx="1770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Along </a:t>
            </a:r>
            <a:r>
              <a:rPr lang="en-US" i="1" dirty="0"/>
              <a:t>y</a:t>
            </a:r>
            <a:r>
              <a:rPr lang="en-US" dirty="0"/>
              <a:t> direction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1F7056-7FB6-3748-9CBA-3ADF678801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2979" y="2392739"/>
            <a:ext cx="2393064" cy="169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424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Similarity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5656"/>
            <a:ext cx="10515600" cy="4351338"/>
          </a:xfrm>
        </p:spPr>
        <p:txBody>
          <a:bodyPr/>
          <a:lstStyle/>
          <a:p>
            <a:r>
              <a:rPr lang="en-US" dirty="0"/>
              <a:t>Filtering can also be used to determine similarity across images (e.g., to detect correspondences)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4244F-0B7D-284C-9FBC-18C339A2C03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45" y="3086968"/>
            <a:ext cx="6696075" cy="8290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45" y="4684823"/>
            <a:ext cx="7410450" cy="9088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153400" y="3279877"/>
            <a:ext cx="2796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 of absolute differences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83900" y="4911549"/>
            <a:ext cx="2799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 of squared differences</a:t>
            </a:r>
          </a:p>
        </p:txBody>
      </p:sp>
    </p:spTree>
    <p:extLst>
      <p:ext uri="{BB962C8B-B14F-4D97-AF65-F5344CB8AC3E}">
        <p14:creationId xmlns:p14="http://schemas.microsoft.com/office/powerpoint/2010/main" val="4249637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Goal</a:t>
            </a:r>
            <a:r>
              <a:rPr lang="en-US" dirty="0"/>
              <a:t>: detect </a:t>
            </a:r>
            <a:r>
              <a:rPr lang="en-US" dirty="0">
                <a:solidFill>
                  <a:srgbClr val="C00000"/>
                </a:solidFill>
              </a:rPr>
              <a:t>local features</a:t>
            </a:r>
            <a:r>
              <a:rPr lang="en-US" dirty="0"/>
              <a:t>, i.e., image patterns that differ from immediate neighborhood in terms of intensity, color, or texture</a:t>
            </a:r>
          </a:p>
          <a:p>
            <a:endParaRPr lang="en-US" dirty="0"/>
          </a:p>
          <a:p>
            <a:r>
              <a:rPr lang="en-US" dirty="0"/>
              <a:t>We will focus on</a:t>
            </a:r>
          </a:p>
          <a:p>
            <a:pPr lvl="1"/>
            <a:r>
              <a:rPr lang="en-US" dirty="0"/>
              <a:t>Edge detectors</a:t>
            </a:r>
          </a:p>
          <a:p>
            <a:pPr lvl="1"/>
            <a:r>
              <a:rPr lang="en-US" dirty="0"/>
              <a:t>Corner detectors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918F-3C22-6D4F-A00C-FD350F7CCCC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1784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detectors/descriptors: examples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917" y="4404650"/>
            <a:ext cx="3750883" cy="2360369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11A40-1CB4-E445-9C72-5F9464D3241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1" y="4514863"/>
            <a:ext cx="5462587" cy="20272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951" y="1878620"/>
            <a:ext cx="3509962" cy="20373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491" y="1648425"/>
            <a:ext cx="4908171" cy="26384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85412" y="1463759"/>
            <a:ext cx="4009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Estimating homographic transformations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8170" y="4230711"/>
            <a:ext cx="1981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Panorama stitching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03827" y="4262454"/>
            <a:ext cx="1753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Object detection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7836" y="1467614"/>
            <a:ext cx="2270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Stereo reconstruction</a:t>
            </a:r>
          </a:p>
        </p:txBody>
      </p:sp>
    </p:spTree>
    <p:extLst>
      <p:ext uri="{BB962C8B-B14F-4D97-AF65-F5344CB8AC3E}">
        <p14:creationId xmlns:p14="http://schemas.microsoft.com/office/powerpoint/2010/main" val="728949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detectors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Edge</a:t>
            </a:r>
            <a:r>
              <a:rPr lang="en-US" dirty="0"/>
              <a:t>: region in an image where there is a </a:t>
            </a:r>
            <a:r>
              <a:rPr lang="en-US" i="1" dirty="0"/>
              <a:t>significant</a:t>
            </a:r>
            <a:r>
              <a:rPr lang="en-US" dirty="0"/>
              <a:t> change in intensity values along one direction, and </a:t>
            </a:r>
            <a:r>
              <a:rPr lang="en-US" i="1" dirty="0"/>
              <a:t>negligible</a:t>
            </a:r>
            <a:r>
              <a:rPr lang="en-US" dirty="0"/>
              <a:t> change along the orthogonal direction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8E6DF-9B54-8541-89E3-5210A736851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137" y="3677607"/>
            <a:ext cx="6638925" cy="28644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0075" y="3264338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1D</a:t>
            </a:r>
          </a:p>
        </p:txBody>
      </p:sp>
      <p:cxnSp>
        <p:nvCxnSpPr>
          <p:cNvPr id="10" name="Elbow Connector 9"/>
          <p:cNvCxnSpPr/>
          <p:nvPr/>
        </p:nvCxnSpPr>
        <p:spPr>
          <a:xfrm flipV="1">
            <a:off x="600075" y="4814888"/>
            <a:ext cx="3438525" cy="828675"/>
          </a:xfrm>
          <a:prstGeom prst="bentConnector3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053012" y="3308275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2D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700213" y="4657725"/>
            <a:ext cx="509587" cy="45212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8198" y="3703681"/>
            <a:ext cx="4019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Magnitude of 1</a:t>
            </a:r>
            <a:r>
              <a:rPr lang="en-US" baseline="30000" dirty="0"/>
              <a:t>st</a:t>
            </a:r>
            <a:r>
              <a:rPr lang="en-US" dirty="0"/>
              <a:t> order derivative is large,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order derivative is equal to zero</a:t>
            </a:r>
          </a:p>
        </p:txBody>
      </p:sp>
    </p:spTree>
    <p:extLst>
      <p:ext uri="{BB962C8B-B14F-4D97-AF65-F5344CB8AC3E}">
        <p14:creationId xmlns:p14="http://schemas.microsoft.com/office/powerpoint/2010/main" val="20252587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Criteria for “good” edge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Accuracy</a:t>
            </a:r>
            <a:r>
              <a:rPr lang="en-US" dirty="0"/>
              <a:t>: minimize false positives and negatives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Localization</a:t>
            </a:r>
            <a:r>
              <a:rPr lang="en-US" dirty="0"/>
              <a:t>: edges must be detected as close as possible to the true edges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Single response</a:t>
            </a:r>
            <a:r>
              <a:rPr lang="en-US" dirty="0"/>
              <a:t>: detect one edge per real edge in the image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DE2B-0B93-D04B-A968-DD22AAAE52F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0687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 to design an edge detector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67646" cy="4351338"/>
          </a:xfrm>
        </p:spPr>
        <p:txBody>
          <a:bodyPr/>
          <a:lstStyle/>
          <a:p>
            <a:r>
              <a:rPr lang="en-US" dirty="0"/>
              <a:t>Two steps: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Smoothing</a:t>
            </a:r>
            <a:r>
              <a:rPr lang="en-US" dirty="0"/>
              <a:t>: smooth the image to reduce noise prior to differentiation (step 2)</a:t>
            </a:r>
            <a:endParaRPr lang="en-US" dirty="0">
              <a:solidFill>
                <a:srgbClr val="C0000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Differentiation</a:t>
            </a:r>
            <a:r>
              <a:rPr lang="en-US" dirty="0"/>
              <a:t>: take derivatives along </a:t>
            </a:r>
            <a:r>
              <a:rPr lang="en-US" i="1" dirty="0"/>
              <a:t>x </a:t>
            </a:r>
            <a:r>
              <a:rPr lang="en-US" dirty="0"/>
              <a:t>and</a:t>
            </a:r>
            <a:r>
              <a:rPr lang="en-US" i="1" dirty="0"/>
              <a:t> y</a:t>
            </a:r>
            <a:r>
              <a:rPr lang="en-US" dirty="0"/>
              <a:t> directions to find locations with high gradients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664C-0695-7A48-80BB-F1874CF8225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3356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case: differentiation without smoothing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465" y="1506775"/>
            <a:ext cx="6499069" cy="5035315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5D53-7A54-6F45-9586-A36BEC65691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278" y="2282825"/>
            <a:ext cx="608183" cy="3571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8861" y="4814888"/>
            <a:ext cx="878901" cy="77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619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case: differentiation with smoothing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45" y="1409701"/>
            <a:ext cx="6371240" cy="5132389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E832-6F63-D440-9179-726D8B8468B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498" y="2092244"/>
            <a:ext cx="608183" cy="3571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9600" y="3242343"/>
            <a:ext cx="730872" cy="3297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5390" y="4492231"/>
            <a:ext cx="2676525" cy="3368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5390" y="5436920"/>
            <a:ext cx="2206624" cy="6245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667750" y="2357765"/>
                <a:ext cx="268605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C00000"/>
                    </a:solidFill>
                  </a:rPr>
                  <a:t>Edges occur at maxima or minima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𝑠</m:t>
                    </m:r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′(</m:t>
                    </m:r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7750" y="2357765"/>
                <a:ext cx="2686050" cy="1384995"/>
              </a:xfrm>
              <a:prstGeom prst="rect">
                <a:avLst/>
              </a:prstGeom>
              <a:blipFill>
                <a:blip r:embed="rId8"/>
                <a:stretch>
                  <a:fillRect l="-4762" t="-4405" b="-11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52732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5737" y="1891966"/>
            <a:ext cx="5629272" cy="4656142"/>
            <a:chOff x="500063" y="1550195"/>
            <a:chExt cx="6715125" cy="5174457"/>
          </a:xfrm>
        </p:grpSpPr>
        <p:pic>
          <p:nvPicPr>
            <p:cNvPr id="7" name="Content Placeholder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380" y="1592263"/>
              <a:ext cx="6371240" cy="5132389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00063" y="1550195"/>
              <a:ext cx="6715125" cy="38647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03" y="2844897"/>
            <a:ext cx="5184382" cy="251689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implementation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D271-80F3-8F41-8795-9DB1CC6A5C5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707231" y="1552453"/>
            <a:ext cx="10777538" cy="1601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Convolution theorem: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107" y="2017172"/>
            <a:ext cx="7369785" cy="8199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5132" y="3451606"/>
            <a:ext cx="608183" cy="3571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6714" y="3200392"/>
            <a:ext cx="875823" cy="4165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884" y="5643311"/>
            <a:ext cx="3270972" cy="418255"/>
          </a:xfrm>
          <a:prstGeom prst="rect">
            <a:avLst/>
          </a:prstGeom>
        </p:spPr>
      </p:pic>
      <p:sp>
        <p:nvSpPr>
          <p:cNvPr id="16" name="Left Brace 15"/>
          <p:cNvSpPr/>
          <p:nvPr/>
        </p:nvSpPr>
        <p:spPr>
          <a:xfrm rot="-5400000">
            <a:off x="7624109" y="2142438"/>
            <a:ext cx="347684" cy="1752601"/>
          </a:xfrm>
          <a:prstGeom prst="leftBrac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8884" y="4560653"/>
            <a:ext cx="729298" cy="34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290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detection in 2D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Find the gradient of smoothed image in both directions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the magnitude                                     and discard pixels below a certain threshold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Non-maximum suppression: identify local maxima of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9E87A-94C7-D346-94F6-E3B2C37FB3E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506" y="2548340"/>
            <a:ext cx="9424987" cy="12090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813" y="4275636"/>
            <a:ext cx="2755095" cy="6441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8751" y="5330897"/>
            <a:ext cx="707439" cy="3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271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 of Gaussian filter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00" y="1478902"/>
            <a:ext cx="9194800" cy="32639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C312-F009-0742-BFDD-74C4D1621DD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051357"/>
            <a:ext cx="4762500" cy="8027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8273" y="5064491"/>
            <a:ext cx="1584653" cy="79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6866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Canny edge detector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36" y="2883329"/>
            <a:ext cx="2239364" cy="2249853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4296-22ED-C347-B45C-B07D3522263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022" y="2909492"/>
            <a:ext cx="2185196" cy="22471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383" y="2909492"/>
            <a:ext cx="2254639" cy="22471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267" y="4279508"/>
            <a:ext cx="2277022" cy="22542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420" y="1473995"/>
            <a:ext cx="2277021" cy="22471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32" y="2886076"/>
            <a:ext cx="2252368" cy="2247106"/>
          </a:xfrm>
          <a:prstGeom prst="rect">
            <a:avLst/>
          </a:prstGeom>
        </p:spPr>
      </p:pic>
      <p:cxnSp>
        <p:nvCxnSpPr>
          <p:cNvPr id="14" name="Straight Arrow Connector 13"/>
          <p:cNvCxnSpPr>
            <a:stCxn id="12" idx="0"/>
            <a:endCxn id="11" idx="1"/>
          </p:cNvCxnSpPr>
          <p:nvPr/>
        </p:nvCxnSpPr>
        <p:spPr>
          <a:xfrm flipV="1">
            <a:off x="1299516" y="2597548"/>
            <a:ext cx="1328904" cy="28852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2" idx="2"/>
            <a:endCxn id="10" idx="1"/>
          </p:cNvCxnSpPr>
          <p:nvPr/>
        </p:nvCxnSpPr>
        <p:spPr>
          <a:xfrm>
            <a:off x="1299516" y="5133182"/>
            <a:ext cx="1312751" cy="27345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1" idx="3"/>
            <a:endCxn id="9" idx="0"/>
          </p:cNvCxnSpPr>
          <p:nvPr/>
        </p:nvCxnSpPr>
        <p:spPr>
          <a:xfrm>
            <a:off x="4905441" y="2597548"/>
            <a:ext cx="1326262" cy="31194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0" idx="3"/>
            <a:endCxn id="9" idx="2"/>
          </p:cNvCxnSpPr>
          <p:nvPr/>
        </p:nvCxnSpPr>
        <p:spPr>
          <a:xfrm flipV="1">
            <a:off x="4889289" y="5156598"/>
            <a:ext cx="1342414" cy="25003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330322" y="4033045"/>
            <a:ext cx="2477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9734500" y="4060827"/>
            <a:ext cx="247700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7400" y="3225800"/>
            <a:ext cx="444500" cy="406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64429" y="5500295"/>
            <a:ext cx="444500" cy="4699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33641" y="2096294"/>
            <a:ext cx="444500" cy="4064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44462" y="2181426"/>
            <a:ext cx="850900" cy="4699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34383" y="2181426"/>
            <a:ext cx="1752600" cy="4699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0220546" y="2196557"/>
            <a:ext cx="170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Suppression</a:t>
            </a:r>
          </a:p>
        </p:txBody>
      </p:sp>
    </p:spTree>
    <p:extLst>
      <p:ext uri="{BB962C8B-B14F-4D97-AF65-F5344CB8AC3E}">
        <p14:creationId xmlns:p14="http://schemas.microsoft.com/office/powerpoint/2010/main" val="9918383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Corner detectors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criteria for “good” corner detectors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Repeatability</a:t>
            </a:r>
            <a:r>
              <a:rPr lang="en-US" dirty="0"/>
              <a:t>: same feature can be found in multiple images despite geometric and photometric transformations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Distinctiveness</a:t>
            </a:r>
            <a:r>
              <a:rPr lang="en-US" dirty="0"/>
              <a:t>: information carried by the patch surrounding the feature should be as distinctive as possible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D6B1F-58EB-EC42-917B-745C2876E1D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747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Repeatability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24844"/>
            <a:ext cx="10486598" cy="3018631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14CC-86BB-104E-AFB3-212543C0C02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5572125"/>
            <a:ext cx="10515600" cy="604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/>
              <a:t>Without repeatability, matching is impossible</a:t>
            </a:r>
          </a:p>
        </p:txBody>
      </p:sp>
    </p:spTree>
    <p:extLst>
      <p:ext uri="{BB962C8B-B14F-4D97-AF65-F5344CB8AC3E}">
        <p14:creationId xmlns:p14="http://schemas.microsoft.com/office/powerpoint/2010/main" val="3408916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Distinctiveness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162" y="2011538"/>
            <a:ext cx="10255638" cy="3131961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2A62B-366E-D944-A2F7-29F2128A253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5572124"/>
            <a:ext cx="10515600" cy="969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Without distinctiveness, it is not possible to establish reliable correspondences; distinctiveness is key for having a useful descriptor </a:t>
            </a:r>
          </a:p>
        </p:txBody>
      </p:sp>
    </p:spTree>
    <p:extLst>
      <p:ext uri="{BB962C8B-B14F-4D97-AF65-F5344CB8AC3E}">
        <p14:creationId xmlns:p14="http://schemas.microsoft.com/office/powerpoint/2010/main" val="12532886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corners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Corner</a:t>
            </a:r>
            <a:r>
              <a:rPr lang="en-US" dirty="0"/>
              <a:t>: intersection of two or more edges</a:t>
            </a:r>
          </a:p>
          <a:p>
            <a:r>
              <a:rPr lang="en-US" dirty="0"/>
              <a:t>Geometric intuition for corner detection: explore how intensity changes as we shift a window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97A4-39BF-4B4F-8795-B76CEC96834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187" y="3292472"/>
            <a:ext cx="2476500" cy="2349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3292472"/>
            <a:ext cx="2476500" cy="2349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" y="3292472"/>
            <a:ext cx="2501900" cy="2349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8175" y="5680933"/>
            <a:ext cx="25743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Flat</a:t>
            </a:r>
            <a:r>
              <a:rPr lang="en-US" sz="2400" dirty="0"/>
              <a:t>: no changes in </a:t>
            </a:r>
          </a:p>
          <a:p>
            <a:r>
              <a:rPr lang="en-US" sz="2400" dirty="0"/>
              <a:t>any direction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08820" y="5680074"/>
            <a:ext cx="29839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Edge</a:t>
            </a:r>
            <a:r>
              <a:rPr lang="en-US" sz="2400" dirty="0"/>
              <a:t>: no change along</a:t>
            </a:r>
          </a:p>
          <a:p>
            <a:r>
              <a:rPr lang="en-US" sz="2400" dirty="0"/>
              <a:t>the edge direction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6187" y="5641972"/>
            <a:ext cx="2578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Corner</a:t>
            </a:r>
            <a:r>
              <a:rPr lang="en-US" sz="2400" dirty="0"/>
              <a:t>: changes in </a:t>
            </a:r>
          </a:p>
          <a:p>
            <a:r>
              <a:rPr lang="en-US" sz="2400" dirty="0"/>
              <a:t>all directions</a:t>
            </a:r>
          </a:p>
        </p:txBody>
      </p:sp>
    </p:spTree>
    <p:extLst>
      <p:ext uri="{BB962C8B-B14F-4D97-AF65-F5344CB8AC3E}">
        <p14:creationId xmlns:p14="http://schemas.microsoft.com/office/powerpoint/2010/main" val="15526028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Harris detector: example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1B22D-35B5-C949-B7C8-ED677DA50C4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338" y="1690688"/>
            <a:ext cx="7327323" cy="459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994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Harris detectors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3685" y="1565835"/>
            <a:ext cx="10515600" cy="4351338"/>
          </a:xfrm>
        </p:spPr>
        <p:txBody>
          <a:bodyPr/>
          <a:lstStyle/>
          <a:p>
            <a:r>
              <a:rPr lang="en-US" dirty="0"/>
              <a:t>Widely used</a:t>
            </a:r>
          </a:p>
          <a:p>
            <a:r>
              <a:rPr lang="en-US" dirty="0"/>
              <a:t>Detection is invariant to</a:t>
            </a:r>
          </a:p>
          <a:p>
            <a:pPr lvl="1"/>
            <a:r>
              <a:rPr lang="en-US" dirty="0"/>
              <a:t>Rotation -&gt; geometric invariance</a:t>
            </a:r>
          </a:p>
          <a:p>
            <a:pPr lvl="1"/>
            <a:r>
              <a:rPr lang="en-US" dirty="0"/>
              <a:t>Linear intensity changes  -&gt; photometric invariance</a:t>
            </a:r>
          </a:p>
          <a:p>
            <a:pPr lvl="1"/>
            <a:endParaRPr lang="en-US" dirty="0"/>
          </a:p>
          <a:p>
            <a:r>
              <a:rPr lang="en-US" dirty="0"/>
              <a:t>Detection is </a:t>
            </a:r>
            <a:r>
              <a:rPr lang="en-US" dirty="0">
                <a:solidFill>
                  <a:srgbClr val="C00000"/>
                </a:solidFill>
              </a:rPr>
              <a:t>not </a:t>
            </a:r>
            <a:r>
              <a:rPr lang="en-US" dirty="0"/>
              <a:t>invariant to</a:t>
            </a:r>
          </a:p>
          <a:p>
            <a:pPr lvl="1"/>
            <a:r>
              <a:rPr lang="en-US" dirty="0"/>
              <a:t>Scale changes</a:t>
            </a:r>
          </a:p>
          <a:p>
            <a:pPr lvl="1"/>
            <a:r>
              <a:rPr lang="en-US" dirty="0"/>
              <a:t>Geometric affine changes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7E61C-301E-274C-B681-37317AB10A3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586538" y="3961762"/>
            <a:ext cx="885825" cy="771525"/>
          </a:xfrm>
          <a:prstGeom prst="rect">
            <a:avLst/>
          </a:prstGeom>
          <a:solidFill>
            <a:srgbClr val="C0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700839" y="4111864"/>
            <a:ext cx="657225" cy="471323"/>
          </a:xfrm>
          <a:custGeom>
            <a:avLst/>
            <a:gdLst>
              <a:gd name="connsiteX0" fmla="*/ 0 w 657225"/>
              <a:gd name="connsiteY0" fmla="*/ 471323 h 471323"/>
              <a:gd name="connsiteX1" fmla="*/ 185737 w 657225"/>
              <a:gd name="connsiteY1" fmla="*/ 56986 h 471323"/>
              <a:gd name="connsiteX2" fmla="*/ 657225 w 657225"/>
              <a:gd name="connsiteY2" fmla="*/ 14123 h 47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7225" h="471323">
                <a:moveTo>
                  <a:pt x="0" y="471323"/>
                </a:moveTo>
                <a:cubicBezTo>
                  <a:pt x="38099" y="302254"/>
                  <a:pt x="76199" y="133186"/>
                  <a:pt x="185737" y="56986"/>
                </a:cubicBezTo>
                <a:cubicBezTo>
                  <a:pt x="295275" y="-19214"/>
                  <a:pt x="476250" y="-2546"/>
                  <a:pt x="657225" y="14123"/>
                </a:cubicBezTo>
              </a:path>
            </a:pathLst>
          </a:cu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9348787" y="3567988"/>
            <a:ext cx="2390775" cy="2051927"/>
          </a:xfrm>
          <a:custGeom>
            <a:avLst/>
            <a:gdLst>
              <a:gd name="connsiteX0" fmla="*/ 0 w 657225"/>
              <a:gd name="connsiteY0" fmla="*/ 471323 h 471323"/>
              <a:gd name="connsiteX1" fmla="*/ 185737 w 657225"/>
              <a:gd name="connsiteY1" fmla="*/ 56986 h 471323"/>
              <a:gd name="connsiteX2" fmla="*/ 657225 w 657225"/>
              <a:gd name="connsiteY2" fmla="*/ 14123 h 47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7225" h="471323">
                <a:moveTo>
                  <a:pt x="0" y="471323"/>
                </a:moveTo>
                <a:cubicBezTo>
                  <a:pt x="38099" y="302254"/>
                  <a:pt x="76199" y="133186"/>
                  <a:pt x="185737" y="56986"/>
                </a:cubicBezTo>
                <a:cubicBezTo>
                  <a:pt x="295275" y="-19214"/>
                  <a:pt x="476250" y="-2546"/>
                  <a:pt x="657225" y="14123"/>
                </a:cubicBezTo>
              </a:path>
            </a:pathLst>
          </a:cu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970169" y="4603118"/>
            <a:ext cx="885825" cy="771525"/>
          </a:xfrm>
          <a:prstGeom prst="rect">
            <a:avLst/>
          </a:prstGeom>
          <a:solidFill>
            <a:srgbClr val="C0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348787" y="3554973"/>
            <a:ext cx="885825" cy="771525"/>
          </a:xfrm>
          <a:prstGeom prst="rect">
            <a:avLst/>
          </a:prstGeom>
          <a:solidFill>
            <a:srgbClr val="C0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722768" y="3195797"/>
            <a:ext cx="885825" cy="771525"/>
          </a:xfrm>
          <a:prstGeom prst="rect">
            <a:avLst/>
          </a:prstGeom>
          <a:solidFill>
            <a:srgbClr val="C0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15714" y="4899852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Corner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5251" y="5618804"/>
            <a:ext cx="2897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All points classified as edges!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8023033" y="4229692"/>
            <a:ext cx="587567" cy="23566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577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Harris detectors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3685" y="1565835"/>
            <a:ext cx="10515600" cy="4351338"/>
          </a:xfrm>
        </p:spPr>
        <p:txBody>
          <a:bodyPr/>
          <a:lstStyle/>
          <a:p>
            <a:r>
              <a:rPr lang="en-US" dirty="0"/>
              <a:t>Widely used</a:t>
            </a:r>
          </a:p>
          <a:p>
            <a:r>
              <a:rPr lang="en-US" dirty="0"/>
              <a:t>Detection is invariant to</a:t>
            </a:r>
          </a:p>
          <a:p>
            <a:pPr lvl="1"/>
            <a:r>
              <a:rPr lang="en-US" dirty="0"/>
              <a:t>Rotation -&gt; geometric invariance</a:t>
            </a:r>
          </a:p>
          <a:p>
            <a:pPr lvl="1"/>
            <a:r>
              <a:rPr lang="en-US" dirty="0"/>
              <a:t>Linear intensity changes  -&gt; photometric invariance</a:t>
            </a:r>
          </a:p>
          <a:p>
            <a:pPr lvl="1"/>
            <a:endParaRPr lang="en-US" dirty="0"/>
          </a:p>
          <a:p>
            <a:r>
              <a:rPr lang="en-US" dirty="0"/>
              <a:t>Detection is </a:t>
            </a:r>
            <a:r>
              <a:rPr lang="en-US" dirty="0">
                <a:solidFill>
                  <a:srgbClr val="C00000"/>
                </a:solidFill>
              </a:rPr>
              <a:t>not </a:t>
            </a:r>
            <a:r>
              <a:rPr lang="en-US" dirty="0"/>
              <a:t>invariant to</a:t>
            </a:r>
          </a:p>
          <a:p>
            <a:pPr lvl="1"/>
            <a:r>
              <a:rPr lang="en-US" dirty="0"/>
              <a:t>Scale changes</a:t>
            </a:r>
          </a:p>
          <a:p>
            <a:pPr lvl="1"/>
            <a:r>
              <a:rPr lang="en-US" dirty="0"/>
              <a:t>Geometric affine changes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BC568-2CD7-3743-BE64-68968810CF5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586538" y="3961762"/>
            <a:ext cx="885825" cy="771525"/>
          </a:xfrm>
          <a:prstGeom prst="rect">
            <a:avLst/>
          </a:prstGeom>
          <a:solidFill>
            <a:srgbClr val="C0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700839" y="4111864"/>
            <a:ext cx="657225" cy="471323"/>
          </a:xfrm>
          <a:custGeom>
            <a:avLst/>
            <a:gdLst>
              <a:gd name="connsiteX0" fmla="*/ 0 w 657225"/>
              <a:gd name="connsiteY0" fmla="*/ 471323 h 471323"/>
              <a:gd name="connsiteX1" fmla="*/ 185737 w 657225"/>
              <a:gd name="connsiteY1" fmla="*/ 56986 h 471323"/>
              <a:gd name="connsiteX2" fmla="*/ 657225 w 657225"/>
              <a:gd name="connsiteY2" fmla="*/ 14123 h 47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7225" h="471323">
                <a:moveTo>
                  <a:pt x="0" y="471323"/>
                </a:moveTo>
                <a:cubicBezTo>
                  <a:pt x="38099" y="302254"/>
                  <a:pt x="76199" y="133186"/>
                  <a:pt x="185737" y="56986"/>
                </a:cubicBezTo>
                <a:cubicBezTo>
                  <a:pt x="295275" y="-19214"/>
                  <a:pt x="476250" y="-2546"/>
                  <a:pt x="657225" y="14123"/>
                </a:cubicBezTo>
              </a:path>
            </a:pathLst>
          </a:cu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9348787" y="3567988"/>
            <a:ext cx="2390775" cy="2051927"/>
          </a:xfrm>
          <a:custGeom>
            <a:avLst/>
            <a:gdLst>
              <a:gd name="connsiteX0" fmla="*/ 0 w 657225"/>
              <a:gd name="connsiteY0" fmla="*/ 471323 h 471323"/>
              <a:gd name="connsiteX1" fmla="*/ 185737 w 657225"/>
              <a:gd name="connsiteY1" fmla="*/ 56986 h 471323"/>
              <a:gd name="connsiteX2" fmla="*/ 657225 w 657225"/>
              <a:gd name="connsiteY2" fmla="*/ 14123 h 47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7225" h="471323">
                <a:moveTo>
                  <a:pt x="0" y="471323"/>
                </a:moveTo>
                <a:cubicBezTo>
                  <a:pt x="38099" y="302254"/>
                  <a:pt x="76199" y="133186"/>
                  <a:pt x="185737" y="56986"/>
                </a:cubicBezTo>
                <a:cubicBezTo>
                  <a:pt x="295275" y="-19214"/>
                  <a:pt x="476250" y="-2546"/>
                  <a:pt x="657225" y="14123"/>
                </a:cubicBezTo>
              </a:path>
            </a:pathLst>
          </a:cu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970169" y="4603118"/>
            <a:ext cx="885825" cy="771525"/>
          </a:xfrm>
          <a:prstGeom prst="rect">
            <a:avLst/>
          </a:prstGeom>
          <a:solidFill>
            <a:srgbClr val="C0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348787" y="3554973"/>
            <a:ext cx="885825" cy="771525"/>
          </a:xfrm>
          <a:prstGeom prst="rect">
            <a:avLst/>
          </a:prstGeom>
          <a:solidFill>
            <a:srgbClr val="C0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722768" y="3195797"/>
            <a:ext cx="885825" cy="771525"/>
          </a:xfrm>
          <a:prstGeom prst="rect">
            <a:avLst/>
          </a:prstGeom>
          <a:solidFill>
            <a:srgbClr val="C00000">
              <a:alpha val="1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15714" y="4899852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Corner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5251" y="5618804"/>
            <a:ext cx="2897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All points classified as edges!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8023033" y="4229692"/>
            <a:ext cx="587567" cy="23566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254718" y="5293898"/>
            <a:ext cx="10155374" cy="1815882"/>
            <a:chOff x="254718" y="5293898"/>
            <a:chExt cx="10155374" cy="1815882"/>
          </a:xfrm>
        </p:grpSpPr>
        <p:sp>
          <p:nvSpPr>
            <p:cNvPr id="7" name="Right Arrow 6"/>
            <p:cNvSpPr/>
            <p:nvPr/>
          </p:nvSpPr>
          <p:spPr>
            <a:xfrm>
              <a:off x="254718" y="5419677"/>
              <a:ext cx="584200" cy="349620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41980" y="5293898"/>
              <a:ext cx="936811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Scale-invariant detection, such as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2800" dirty="0"/>
                <a:t>Harris-Laplacian 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2800" dirty="0">
                  <a:solidFill>
                    <a:srgbClr val="960000"/>
                  </a:solidFill>
                </a:rPr>
                <a:t>in SIFT (specifically, Difference of Gaussians (</a:t>
              </a:r>
              <a:r>
                <a:rPr lang="en-US" sz="2800" dirty="0" err="1">
                  <a:solidFill>
                    <a:srgbClr val="960000"/>
                  </a:solidFill>
                </a:rPr>
                <a:t>DoG</a:t>
              </a:r>
              <a:r>
                <a:rPr lang="en-US" sz="2800" dirty="0">
                  <a:solidFill>
                    <a:srgbClr val="960000"/>
                  </a:solidFill>
                </a:rPr>
                <a:t>))</a:t>
              </a:r>
            </a:p>
            <a:p>
              <a:pPr marL="342900" indent="-342900">
                <a:buFont typeface="+mj-lt"/>
                <a:buAutoNum type="arabicPeriod"/>
              </a:pP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147915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89" y="3497844"/>
            <a:ext cx="7424991" cy="30442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850" y="1514768"/>
            <a:ext cx="11036300" cy="83343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Goal</a:t>
            </a:r>
            <a:r>
              <a:rPr lang="en-US" dirty="0"/>
              <a:t>: </a:t>
            </a:r>
            <a:r>
              <a:rPr lang="en-US" i="1" dirty="0"/>
              <a:t>describe</a:t>
            </a:r>
            <a:r>
              <a:rPr lang="en-US" dirty="0"/>
              <a:t> </a:t>
            </a:r>
            <a:r>
              <a:rPr lang="en-US" dirty="0" err="1"/>
              <a:t>keypoints</a:t>
            </a:r>
            <a:r>
              <a:rPr lang="en-US" dirty="0"/>
              <a:t> so that we can compare them across images or use them for object detection or matching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F3AD3-728D-C347-8165-BF58A19C4FC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77850" y="2272160"/>
            <a:ext cx="11036300" cy="2838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Desired properties:</a:t>
            </a:r>
          </a:p>
          <a:p>
            <a:pPr lvl="1"/>
            <a:r>
              <a:rPr lang="en-US" dirty="0"/>
              <a:t>Invariance with respect to pose, scale, illumination, etc.</a:t>
            </a:r>
          </a:p>
          <a:p>
            <a:pPr lvl="1"/>
            <a:r>
              <a:rPr lang="en-US" dirty="0"/>
              <a:t>Distinctiveness </a:t>
            </a:r>
          </a:p>
        </p:txBody>
      </p:sp>
    </p:spTree>
    <p:extLst>
      <p:ext uri="{BB962C8B-B14F-4D97-AF65-F5344CB8AC3E}">
        <p14:creationId xmlns:p14="http://schemas.microsoft.com/office/powerpoint/2010/main" val="15197012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Simplest descriptor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22030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Naïve descriptor: associate with a given </a:t>
                </a:r>
                <a:r>
                  <a:rPr lang="en-US" dirty="0" err="1"/>
                  <a:t>keypoint</a:t>
                </a:r>
                <a:r>
                  <a:rPr lang="en-US" dirty="0"/>
                  <a:t> an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𝑛</m:t>
                    </m:r>
                    <m:r>
                      <a:rPr lang="en-US" b="0" i="1" smtClean="0">
                        <a:latin typeface="Cambria Math" charset="0"/>
                      </a:rPr>
                      <m:t>×</m:t>
                    </m:r>
                    <m:r>
                      <a:rPr lang="en-US" b="0" i="1" smtClean="0">
                        <a:latin typeface="Cambria Math" charset="0"/>
                      </a:rPr>
                      <m:t>𝑚</m:t>
                    </m:r>
                  </m:oMath>
                </a14:m>
                <a:r>
                  <a:rPr lang="en-US" dirty="0"/>
                  <a:t> window of pixel intensities centered at that </a:t>
                </a:r>
                <a:r>
                  <a:rPr lang="en-US" dirty="0" err="1"/>
                  <a:t>keypoint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Window can be normalized to make it invariant to illumination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22030"/>
                <a:ext cx="10515600" cy="4351338"/>
              </a:xfrm>
              <a:blipFill>
                <a:blip r:embed="rId3"/>
                <a:stretch>
                  <a:fillRect l="-1043" t="-2241" r="-1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C9D33-3203-764B-A4C0-A75B400F532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838200" y="3081338"/>
            <a:ext cx="8226378" cy="3460752"/>
            <a:chOff x="1982811" y="2851148"/>
            <a:chExt cx="8226378" cy="346075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2811" y="2851148"/>
              <a:ext cx="8226378" cy="3460752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 flipH="1">
              <a:off x="9613900" y="4737100"/>
              <a:ext cx="595289" cy="393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 flipH="1">
              <a:off x="8610600" y="5701508"/>
              <a:ext cx="595289" cy="393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69000" y="3314700"/>
              <a:ext cx="254000" cy="2159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13900" y="4895850"/>
              <a:ext cx="393700" cy="2159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82039" y="5778699"/>
              <a:ext cx="254000" cy="215900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9399300" y="3933391"/>
            <a:ext cx="22973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Main drawbacks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Sensitive to pose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Sensitive to scale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Poorly distinctive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7482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B22DB-B674-E245-9F23-66D2131A4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Popular detectors / descriptors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CB2436-9C83-304A-80A0-7D829DF0BF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870096" cy="4667250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sz="32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SIFT (Scale-Invariant Feature Transformation)</a:t>
                </a:r>
              </a:p>
              <a:p>
                <a:pPr lvl="1"/>
                <a:r>
                  <a:rPr lang="en-US" sz="3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Invariant to rotation and scale, but computationally demanding</a:t>
                </a:r>
              </a:p>
              <a:p>
                <a:pPr lvl="1"/>
                <a:r>
                  <a:rPr lang="en-US" sz="3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SIFT descriptor is a </a:t>
                </a:r>
                <a14:m>
                  <m:oMath xmlns:m="http://schemas.openxmlformats.org/officeDocument/2006/math">
                    <m:r>
                      <a:rPr lang="en-US" sz="3000" i="1">
                        <a:latin typeface="Cambria Math" charset="0"/>
                      </a:rPr>
                      <m:t>128</m:t>
                    </m:r>
                  </m:oMath>
                </a14:m>
                <a:r>
                  <a:rPr lang="en-US" sz="3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-dimensional vector!</a:t>
                </a:r>
              </a:p>
              <a:p>
                <a:r>
                  <a:rPr lang="en-US" sz="32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SURF</a:t>
                </a:r>
              </a:p>
              <a:p>
                <a:r>
                  <a:rPr lang="en-US" sz="32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FAST</a:t>
                </a:r>
              </a:p>
              <a:p>
                <a:r>
                  <a:rPr lang="en-US" sz="32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BRIEF</a:t>
                </a:r>
              </a:p>
              <a:p>
                <a:r>
                  <a:rPr lang="en-US" sz="32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ORB</a:t>
                </a:r>
              </a:p>
              <a:p>
                <a:r>
                  <a:rPr lang="en-US" sz="32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BRISK</a:t>
                </a:r>
              </a:p>
              <a:p>
                <a:r>
                  <a:rPr lang="en-US" sz="32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LIFT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CB2436-9C83-304A-80A0-7D829DF0BF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870096" cy="4667250"/>
              </a:xfrm>
              <a:blipFill>
                <a:blip r:embed="rId3"/>
                <a:stretch>
                  <a:fillRect l="-1178" t="-2742" b="-3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3A414-61AD-6644-80DB-E02B2E367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2C3F5-674F-624A-9DFC-D289B77544D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CD995-286A-F14C-85B1-80E4D61C7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144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different paradigm:</a:t>
            </a:r>
            <a:br>
              <a:rPr lang="en-US" dirty="0"/>
            </a:br>
            <a:r>
              <a:rPr lang="en-US" dirty="0"/>
              <a:t>using CNNs to detect and describe features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4A5E-05C8-1A40-BE9F-5DCB3A8F226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0" y="1888246"/>
            <a:ext cx="7391400" cy="465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21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5F157-6B5B-D241-B5D0-C141AB9C01C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11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57338" y="5786438"/>
            <a:ext cx="2143125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6" descr="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4981" y="1669072"/>
            <a:ext cx="6142038" cy="46031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9471771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49447</TotalTime>
  <Words>2206</Words>
  <Application>Microsoft Macintosh PowerPoint</Application>
  <PresentationFormat>Widescreen</PresentationFormat>
  <Paragraphs>415</Paragraphs>
  <Slides>56</Slides>
  <Notes>54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Arial</vt:lpstr>
      <vt:lpstr>Calibri</vt:lpstr>
      <vt:lpstr>Calibri Light</vt:lpstr>
      <vt:lpstr>Cambria Math</vt:lpstr>
      <vt:lpstr>Source Sans Pro</vt:lpstr>
      <vt:lpstr>AA274</vt:lpstr>
      <vt:lpstr>Principles of Robot Autonomy I</vt:lpstr>
      <vt:lpstr>Attendance Form</vt:lpstr>
      <vt:lpstr>What I would improve if I had to give the lecture again</vt:lpstr>
      <vt:lpstr>From 3D world to 2D images</vt:lpstr>
      <vt:lpstr>Visual Inertial Odometry </vt:lpstr>
      <vt:lpstr>Motivation: Visual Inertial Odometry </vt:lpstr>
      <vt:lpstr>From 3D world to 2D images</vt:lpstr>
      <vt:lpstr>From 2D images to a 3D world</vt:lpstr>
      <vt:lpstr>From 2D images to a 3D world</vt:lpstr>
      <vt:lpstr>From 2D images to a 3D world</vt:lpstr>
      <vt:lpstr>Lets and another image</vt:lpstr>
      <vt:lpstr>Confidence Threshold</vt:lpstr>
      <vt:lpstr>Agenda</vt:lpstr>
      <vt:lpstr>How to represent images?</vt:lpstr>
      <vt:lpstr>Image processing pipeline</vt:lpstr>
      <vt:lpstr>Image filtering</vt:lpstr>
      <vt:lpstr>Spatial filters</vt:lpstr>
      <vt:lpstr>Linear spatial filters</vt:lpstr>
      <vt:lpstr>Linear spatial filters</vt:lpstr>
      <vt:lpstr>Linear spatial filters</vt:lpstr>
      <vt:lpstr>Linear spatial filters</vt:lpstr>
      <vt:lpstr>Image filtering</vt:lpstr>
      <vt:lpstr>Filter example #1: moving average</vt:lpstr>
      <vt:lpstr>Filter example #2: Gaussian smoothing </vt:lpstr>
      <vt:lpstr>Convolution</vt:lpstr>
      <vt:lpstr>Convolution</vt:lpstr>
      <vt:lpstr>Convolution</vt:lpstr>
      <vt:lpstr>Convolution</vt:lpstr>
      <vt:lpstr>Differentiation Intuition</vt:lpstr>
      <vt:lpstr>Differentiation Intuition</vt:lpstr>
      <vt:lpstr>Differentiation Intuition</vt:lpstr>
      <vt:lpstr>Differentiation</vt:lpstr>
      <vt:lpstr>Similarity measures</vt:lpstr>
      <vt:lpstr>Detectors</vt:lpstr>
      <vt:lpstr>Use of detectors/descriptors: examples</vt:lpstr>
      <vt:lpstr>Edge detectors </vt:lpstr>
      <vt:lpstr>Criteria for “good” edge detection</vt:lpstr>
      <vt:lpstr>Strategy to design an edge detector</vt:lpstr>
      <vt:lpstr>1D case: differentiation without smoothing</vt:lpstr>
      <vt:lpstr>1D case: differentiation with smoothing</vt:lpstr>
      <vt:lpstr>A better implementation</vt:lpstr>
      <vt:lpstr>Edge detection in 2D </vt:lpstr>
      <vt:lpstr>Derivative of Gaussian filter</vt:lpstr>
      <vt:lpstr>Canny edge detector</vt:lpstr>
      <vt:lpstr>Corner detectors</vt:lpstr>
      <vt:lpstr>Repeatability</vt:lpstr>
      <vt:lpstr>Distinctiveness</vt:lpstr>
      <vt:lpstr>Finding corners</vt:lpstr>
      <vt:lpstr>Harris detector: example</vt:lpstr>
      <vt:lpstr>Properties of Harris detectors</vt:lpstr>
      <vt:lpstr>Properties of Harris detectors</vt:lpstr>
      <vt:lpstr>Descriptors</vt:lpstr>
      <vt:lpstr>Simplest descriptor </vt:lpstr>
      <vt:lpstr>Popular detectors / descriptors</vt:lpstr>
      <vt:lpstr>A different paradigm: using CNNs to detect and describe features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499</cp:revision>
  <cp:lastPrinted>2018-01-31T19:59:22Z</cp:lastPrinted>
  <dcterms:created xsi:type="dcterms:W3CDTF">2017-01-06T12:29:52Z</dcterms:created>
  <dcterms:modified xsi:type="dcterms:W3CDTF">2026-08-13T22:55:52Z</dcterms:modified>
</cp:coreProperties>
</file>