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61" r:id="rId4"/>
    <p:sldId id="257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260"/>
            <p14:sldId id="261"/>
            <p14:sldId id="257"/>
            <p14:sldId id="259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685"/>
  </p:normalViewPr>
  <p:slideViewPr>
    <p:cSldViewPr snapToGrid="0">
      <p:cViewPr varScale="1">
        <p:scale>
          <a:sx n="107" d="100"/>
          <a:sy n="107" d="100"/>
        </p:scale>
        <p:origin x="92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delSection modSection">
      <pc:chgData name="Daniele Gammelli" userId="292b8a31-f1ba-4b4c-b196-a231dc095d13" providerId="ADAL" clId="{6E670754-AB6A-5789-AA0A-6F6FD9CE3EEA}" dt="2026-08-13T22:44:08.902" v="1" actId="17851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98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B99C-E95E-454A-8541-52414DF5320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F3F169D-91F6-493E-1CF3-53E16934E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7845-F457-3345-97FE-653DDEF23DB5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8C93A74-97E6-1209-FDB1-7C6E2D362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8CBADD-DF57-CEEB-154C-282732B7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3C39D-04F2-A44B-81D9-688ACBCAD9D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A91A-8E5F-B74F-8313-EF670DA0E825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5A3A-EFBA-4D40-8B3A-5C4CAA35F93E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4D13-3D15-244A-B9FD-70C2C5801865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77E7-6069-684B-88B5-61A49AF68C26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ED95-28B2-D544-9611-16E3E1B838E8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12A8-3A47-C748-B1B9-7FCAA212294C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CE3-8735-FC45-92E1-19E3A31721C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16F0-A659-7746-8280-EEE86BB876D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D8782-EF8F-824A-8811-89A4DCC0497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Principles of Robot Autonomy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Introduction to ROS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Jakob Thumm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59E2A-8209-8696-59E0-E6BBE596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Attendance</a:t>
            </a:r>
            <a:endParaRPr lang="en-US" dirty="0"/>
          </a:p>
        </p:txBody>
      </p:sp>
      <p:pic>
        <p:nvPicPr>
          <p:cNvPr id="4" name="Content Placeholder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3F52FFD9-A68A-A9DE-EAB7-1AD687789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25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4E81-21BA-696C-6B9C-1815F199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Section Sign Up Today Afternoon</a:t>
            </a:r>
            <a:endParaRPr lang="en-US" dirty="0"/>
          </a:p>
        </p:txBody>
      </p:sp>
      <p:pic>
        <p:nvPicPr>
          <p:cNvPr id="4" name="Content Placeholder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C7CDDA5C-4E90-FB8F-F323-7FDF5C7F6C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29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81EB5-307D-E401-6C79-78CABE92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Follow along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30E07-6E65-8EE7-6A71-A3ADAB9AE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Source Sans Pro"/>
                <a:ea typeface="Source Sans Pro"/>
              </a:rPr>
              <a:t>IF you have a laptop running a Linux distro with you:</a:t>
            </a:r>
            <a:endParaRPr lang="en-US" dirty="0"/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dirty="0">
                <a:latin typeface="Source Sans Pro"/>
                <a:ea typeface="Source Sans Pro"/>
              </a:rPr>
              <a:t>https://github.com/JakobThumm/simple-ros2-package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Source Sans Pro"/>
                <a:ea typeface="Source Sans Pro"/>
              </a:rPr>
              <a:t>Otherwise</a:t>
            </a:r>
            <a:endParaRPr lang="en-US">
              <a:latin typeface="Source Sans Pro"/>
              <a:ea typeface="Source Sans Pro"/>
            </a:endParaRP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dirty="0">
                <a:latin typeface="Source Sans Pro"/>
                <a:ea typeface="Source Sans Pro"/>
              </a:rPr>
              <a:t>No problem!</a:t>
            </a:r>
            <a:endParaRPr lang="en-US" dirty="0"/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dirty="0">
                <a:latin typeface="Source Sans Pro"/>
                <a:ea typeface="Source Sans Pro"/>
              </a:rPr>
              <a:t>You will have enough time to learn the basics of Linux and ROS in the sections.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DFB6DF27-CC01-65CF-D913-8116B46BA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425" y="361950"/>
            <a:ext cx="29337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91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72B6D-806B-B88E-004A-43363B433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Brain Teaser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EC8B0-E98E-DC86-2204-7831FCA27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0329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Source Sans Pro"/>
                <a:ea typeface="Source Sans Pro"/>
              </a:rPr>
              <a:t>What components does this robot have?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dirty="0">
                <a:latin typeface="Source Sans Pro"/>
                <a:ea typeface="Source Sans Pro"/>
              </a:rPr>
              <a:t>Which components need to communicate with each other?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>
                <a:latin typeface="Source Sans Pro"/>
                <a:ea typeface="Source Sans Pro"/>
              </a:rPr>
              <a:t>Remember: See, Think, Act</a:t>
            </a:r>
            <a:endParaRPr lang="en-US" dirty="0"/>
          </a:p>
        </p:txBody>
      </p:sp>
      <p:pic>
        <p:nvPicPr>
          <p:cNvPr id="4" name="Picture 3" descr="Hands-on With TurtleBot 3, a Powerful Little Robot for Learning ROS - IEEE  Spectrum">
            <a:extLst>
              <a:ext uri="{FF2B5EF4-FFF2-40B4-BE49-F238E27FC236}">
                <a16:creationId xmlns:a16="http://schemas.microsoft.com/office/drawing/2014/main" id="{53ED6956-D2BF-D1D3-7357-C0396C1A1D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600"/>
          <a:stretch>
            <a:fillRect/>
          </a:stretch>
        </p:blipFill>
        <p:spPr>
          <a:xfrm>
            <a:off x="6291719" y="2268254"/>
            <a:ext cx="5900552" cy="45866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2F5DA8-0F17-0030-6462-D4BFAD120DA8}"/>
              </a:ext>
            </a:extLst>
          </p:cNvPr>
          <p:cNvSpPr/>
          <p:nvPr/>
        </p:nvSpPr>
        <p:spPr>
          <a:xfrm>
            <a:off x="11075096" y="2108547"/>
            <a:ext cx="1116904" cy="626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B8991F-769B-79BE-C489-B7A6CFCE71F1}"/>
              </a:ext>
            </a:extLst>
          </p:cNvPr>
          <p:cNvSpPr/>
          <p:nvPr/>
        </p:nvSpPr>
        <p:spPr>
          <a:xfrm>
            <a:off x="11148164" y="2734847"/>
            <a:ext cx="1043836" cy="584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16CFDD-073C-7F88-3F48-53233AAA9FDC}"/>
              </a:ext>
            </a:extLst>
          </p:cNvPr>
          <p:cNvSpPr/>
          <p:nvPr/>
        </p:nvSpPr>
        <p:spPr>
          <a:xfrm>
            <a:off x="11148164" y="3121067"/>
            <a:ext cx="1043836" cy="626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9312D3-2235-5781-727A-81CB12E805A0}"/>
              </a:ext>
            </a:extLst>
          </p:cNvPr>
          <p:cNvSpPr/>
          <p:nvPr/>
        </p:nvSpPr>
        <p:spPr>
          <a:xfrm>
            <a:off x="11628328" y="6367395"/>
            <a:ext cx="563671" cy="4906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09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59578-8276-102E-0DF9-66FFCBBE5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 Light"/>
                <a:cs typeface="Calibri Light"/>
              </a:rPr>
              <a:t>Learning goals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F3B3E-A8E2-7DBD-A375-D1A442FF3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Source Sans Pro"/>
                <a:ea typeface="Source Sans Pro"/>
              </a:rPr>
              <a:t>Understand the structure of a ROS workspace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Source Sans Pro"/>
                <a:ea typeface="Source Sans Pro"/>
              </a:rPr>
              <a:t>Understand how to solve problems in ROS</a:t>
            </a:r>
            <a:endParaRPr lang="en-US" dirty="0"/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dirty="0">
                <a:latin typeface="Source Sans Pro"/>
                <a:ea typeface="Source Sans Pro"/>
              </a:rPr>
              <a:t>Listing available packages, nodes, topics, and parameters</a:t>
            </a: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dirty="0">
                <a:latin typeface="Source Sans Pro"/>
                <a:ea typeface="Source Sans Pro"/>
              </a:rPr>
              <a:t>Manually starting nodes</a:t>
            </a: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dirty="0">
                <a:latin typeface="Source Sans Pro"/>
                <a:ea typeface="Source Sans Pro"/>
              </a:rPr>
              <a:t>Getting information about topics</a:t>
            </a: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 dirty="0">
                <a:latin typeface="Source Sans Pro"/>
                <a:ea typeface="Source Sans Pro"/>
              </a:rPr>
              <a:t>Send and print messages to and from topics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Source Sans Pro"/>
                <a:ea typeface="Source Sans Pro"/>
              </a:rPr>
              <a:t>Understand communication between ROS nodes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>
                <a:latin typeface="Source Sans Pro"/>
                <a:ea typeface="Source Sans Pro"/>
              </a:rPr>
              <a:t>Internalize tab completion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332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96573cb-f378-4b68-9bc8-15755c0c51f3}" enabled="0" method="" siteId="{396573cb-f378-4b68-9bc8-15755c0c51f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136</Words>
  <Application>Microsoft Macintosh PowerPoint</Application>
  <PresentationFormat>Widescreen</PresentationFormat>
  <Paragraphs>27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Source Sans Pro</vt:lpstr>
      <vt:lpstr>Office Theme</vt:lpstr>
      <vt:lpstr>Principles of Robot Autonomy I</vt:lpstr>
      <vt:lpstr>Attendance</vt:lpstr>
      <vt:lpstr>Section Sign Up Today Afternoon</vt:lpstr>
      <vt:lpstr>Follow along</vt:lpstr>
      <vt:lpstr>Brain Teaser</vt:lpstr>
      <vt:lpstr>Learning goals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131</cp:revision>
  <cp:lastPrinted>2019-01-07T20:05:58Z</cp:lastPrinted>
  <dcterms:created xsi:type="dcterms:W3CDTF">2017-01-06T12:29:52Z</dcterms:created>
  <dcterms:modified xsi:type="dcterms:W3CDTF">2026-08-13T22:44:18Z</dcterms:modified>
</cp:coreProperties>
</file>