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9"/>
  </p:notesMasterIdLst>
  <p:sldIdLst>
    <p:sldId id="256" r:id="rId5"/>
    <p:sldId id="548" r:id="rId6"/>
    <p:sldId id="469" r:id="rId7"/>
    <p:sldId id="550" r:id="rId8"/>
    <p:sldId id="470" r:id="rId9"/>
    <p:sldId id="472" r:id="rId10"/>
    <p:sldId id="473" r:id="rId11"/>
    <p:sldId id="471" r:id="rId12"/>
    <p:sldId id="474" r:id="rId13"/>
    <p:sldId id="475" r:id="rId14"/>
    <p:sldId id="476" r:id="rId15"/>
    <p:sldId id="479" r:id="rId16"/>
    <p:sldId id="480" r:id="rId17"/>
    <p:sldId id="481" r:id="rId18"/>
    <p:sldId id="484" r:id="rId19"/>
    <p:sldId id="483" r:id="rId20"/>
    <p:sldId id="551" r:id="rId21"/>
    <p:sldId id="485" r:id="rId22"/>
    <p:sldId id="556" r:id="rId23"/>
    <p:sldId id="566" r:id="rId24"/>
    <p:sldId id="567" r:id="rId25"/>
    <p:sldId id="568" r:id="rId26"/>
    <p:sldId id="569" r:id="rId27"/>
    <p:sldId id="39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548"/>
            <p14:sldId id="469"/>
            <p14:sldId id="550"/>
            <p14:sldId id="470"/>
            <p14:sldId id="472"/>
            <p14:sldId id="473"/>
            <p14:sldId id="471"/>
            <p14:sldId id="474"/>
            <p14:sldId id="475"/>
            <p14:sldId id="476"/>
            <p14:sldId id="479"/>
            <p14:sldId id="480"/>
            <p14:sldId id="481"/>
            <p14:sldId id="484"/>
            <p14:sldId id="483"/>
            <p14:sldId id="551"/>
            <p14:sldId id="485"/>
            <p14:sldId id="556"/>
            <p14:sldId id="566"/>
            <p14:sldId id="567"/>
            <p14:sldId id="568"/>
            <p14:sldId id="569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82"/>
    <p:restoredTop sz="94852"/>
  </p:normalViewPr>
  <p:slideViewPr>
    <p:cSldViewPr snapToGrid="0" snapToObjects="1">
      <p:cViewPr varScale="1">
        <p:scale>
          <a:sx n="109" d="100"/>
          <a:sy n="109" d="100"/>
        </p:scale>
        <p:origin x="200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Fu Schmerling" userId="c8b75dde-c097-4599-bb13-81e931e3f9a3" providerId="ADAL" clId="{F504569F-8749-4B46-8E17-7407102C2BD3}"/>
    <pc:docChg chg="undo redo custSel addSld delSld modSld sldOrd modSection">
      <pc:chgData name="Edward Fu Schmerling" userId="c8b75dde-c097-4599-bb13-81e931e3f9a3" providerId="ADAL" clId="{F504569F-8749-4B46-8E17-7407102C2BD3}" dt="2022-04-13T15:33:22.202" v="508" actId="47"/>
      <pc:docMkLst>
        <pc:docMk/>
      </pc:docMkLst>
      <pc:sldChg chg="addSp delSp modSp mod ord">
        <pc:chgData name="Edward Fu Schmerling" userId="c8b75dde-c097-4599-bb13-81e931e3f9a3" providerId="ADAL" clId="{F504569F-8749-4B46-8E17-7407102C2BD3}" dt="2022-04-13T15:33:06.054" v="507" actId="20577"/>
        <pc:sldMkLst>
          <pc:docMk/>
          <pc:sldMk cId="3651528683" sldId="399"/>
        </pc:sldMkLst>
      </pc:sldChg>
      <pc:sldChg chg="modSp mod">
        <pc:chgData name="Edward Fu Schmerling" userId="c8b75dde-c097-4599-bb13-81e931e3f9a3" providerId="ADAL" clId="{F504569F-8749-4B46-8E17-7407102C2BD3}" dt="2022-04-10T21:33:56.919" v="129" actId="20577"/>
        <pc:sldMkLst>
          <pc:docMk/>
          <pc:sldMk cId="3595922227" sldId="469"/>
        </pc:sldMkLst>
      </pc:sldChg>
      <pc:sldChg chg="modSp mod">
        <pc:chgData name="Edward Fu Schmerling" userId="c8b75dde-c097-4599-bb13-81e931e3f9a3" providerId="ADAL" clId="{F504569F-8749-4B46-8E17-7407102C2BD3}" dt="2022-04-10T20:45:26.141" v="9"/>
        <pc:sldMkLst>
          <pc:docMk/>
          <pc:sldMk cId="1229848719" sldId="470"/>
        </pc:sldMkLst>
      </pc:sldChg>
      <pc:sldChg chg="modSp mod">
        <pc:chgData name="Edward Fu Schmerling" userId="c8b75dde-c097-4599-bb13-81e931e3f9a3" providerId="ADAL" clId="{F504569F-8749-4B46-8E17-7407102C2BD3}" dt="2022-04-10T20:57:12.609" v="55" actId="20577"/>
        <pc:sldMkLst>
          <pc:docMk/>
          <pc:sldMk cId="3429969763" sldId="471"/>
        </pc:sldMkLst>
      </pc:sldChg>
      <pc:sldChg chg="modSp mod">
        <pc:chgData name="Edward Fu Schmerling" userId="c8b75dde-c097-4599-bb13-81e931e3f9a3" providerId="ADAL" clId="{F504569F-8749-4B46-8E17-7407102C2BD3}" dt="2022-04-10T20:58:17.735" v="56" actId="14100"/>
        <pc:sldMkLst>
          <pc:docMk/>
          <pc:sldMk cId="284892743" sldId="473"/>
        </pc:sldMkLst>
      </pc:sldChg>
      <pc:sldChg chg="modSp mod">
        <pc:chgData name="Edward Fu Schmerling" userId="c8b75dde-c097-4599-bb13-81e931e3f9a3" providerId="ADAL" clId="{F504569F-8749-4B46-8E17-7407102C2BD3}" dt="2022-04-10T21:33:52.147" v="122" actId="20577"/>
        <pc:sldMkLst>
          <pc:docMk/>
          <pc:sldMk cId="1855550896" sldId="474"/>
        </pc:sldMkLst>
      </pc:sldChg>
      <pc:sldChg chg="modSp mod">
        <pc:chgData name="Edward Fu Schmerling" userId="c8b75dde-c097-4599-bb13-81e931e3f9a3" providerId="ADAL" clId="{F504569F-8749-4B46-8E17-7407102C2BD3}" dt="2022-04-11T07:02:57.683" v="276" actId="14100"/>
        <pc:sldMkLst>
          <pc:docMk/>
          <pc:sldMk cId="1504537862" sldId="475"/>
        </pc:sldMkLst>
      </pc:sldChg>
      <pc:sldChg chg="modSp">
        <pc:chgData name="Edward Fu Schmerling" userId="c8b75dde-c097-4599-bb13-81e931e3f9a3" providerId="ADAL" clId="{F504569F-8749-4B46-8E17-7407102C2BD3}" dt="2022-04-10T21:35:21.358" v="140" actId="20577"/>
        <pc:sldMkLst>
          <pc:docMk/>
          <pc:sldMk cId="3488320157" sldId="476"/>
        </pc:sldMkLst>
      </pc:sldChg>
      <pc:sldChg chg="modSp mod">
        <pc:chgData name="Edward Fu Schmerling" userId="c8b75dde-c097-4599-bb13-81e931e3f9a3" providerId="ADAL" clId="{F504569F-8749-4B46-8E17-7407102C2BD3}" dt="2022-04-10T21:35:40.244" v="144" actId="14100"/>
        <pc:sldMkLst>
          <pc:docMk/>
          <pc:sldMk cId="3914608158" sldId="479"/>
        </pc:sldMkLst>
      </pc:sldChg>
      <pc:sldChg chg="addSp modSp mod">
        <pc:chgData name="Edward Fu Schmerling" userId="c8b75dde-c097-4599-bb13-81e931e3f9a3" providerId="ADAL" clId="{F504569F-8749-4B46-8E17-7407102C2BD3}" dt="2022-04-11T06:13:49.697" v="221" actId="1037"/>
        <pc:sldMkLst>
          <pc:docMk/>
          <pc:sldMk cId="363456597" sldId="481"/>
        </pc:sldMkLst>
      </pc:sldChg>
      <pc:sldChg chg="modSp del mod">
        <pc:chgData name="Edward Fu Schmerling" userId="c8b75dde-c097-4599-bb13-81e931e3f9a3" providerId="ADAL" clId="{F504569F-8749-4B46-8E17-7407102C2BD3}" dt="2022-04-11T06:14:01.133" v="222" actId="47"/>
        <pc:sldMkLst>
          <pc:docMk/>
          <pc:sldMk cId="3949084063" sldId="482"/>
        </pc:sldMkLst>
      </pc:sldChg>
      <pc:sldChg chg="modSp">
        <pc:chgData name="Edward Fu Schmerling" userId="c8b75dde-c097-4599-bb13-81e931e3f9a3" providerId="ADAL" clId="{F504569F-8749-4B46-8E17-7407102C2BD3}" dt="2022-04-11T07:03:24.698" v="279" actId="20577"/>
        <pc:sldMkLst>
          <pc:docMk/>
          <pc:sldMk cId="3740421713" sldId="483"/>
        </pc:sldMkLst>
      </pc:sldChg>
      <pc:sldChg chg="del">
        <pc:chgData name="Edward Fu Schmerling" userId="c8b75dde-c097-4599-bb13-81e931e3f9a3" providerId="ADAL" clId="{F504569F-8749-4B46-8E17-7407102C2BD3}" dt="2022-04-10T21:59:23.591" v="148" actId="47"/>
        <pc:sldMkLst>
          <pc:docMk/>
          <pc:sldMk cId="1020191764" sldId="486"/>
        </pc:sldMkLst>
      </pc:sldChg>
      <pc:sldChg chg="del">
        <pc:chgData name="Edward Fu Schmerling" userId="c8b75dde-c097-4599-bb13-81e931e3f9a3" providerId="ADAL" clId="{F504569F-8749-4B46-8E17-7407102C2BD3}" dt="2022-04-10T21:59:23.591" v="148" actId="47"/>
        <pc:sldMkLst>
          <pc:docMk/>
          <pc:sldMk cId="3939655389" sldId="487"/>
        </pc:sldMkLst>
      </pc:sldChg>
      <pc:sldChg chg="del">
        <pc:chgData name="Edward Fu Schmerling" userId="c8b75dde-c097-4599-bb13-81e931e3f9a3" providerId="ADAL" clId="{F504569F-8749-4B46-8E17-7407102C2BD3}" dt="2022-04-10T21:59:23.591" v="148" actId="47"/>
        <pc:sldMkLst>
          <pc:docMk/>
          <pc:sldMk cId="3552014867" sldId="488"/>
        </pc:sldMkLst>
      </pc:sldChg>
      <pc:sldChg chg="add del">
        <pc:chgData name="Edward Fu Schmerling" userId="c8b75dde-c097-4599-bb13-81e931e3f9a3" providerId="ADAL" clId="{F504569F-8749-4B46-8E17-7407102C2BD3}" dt="2022-04-13T15:33:22.202" v="508" actId="47"/>
        <pc:sldMkLst>
          <pc:docMk/>
          <pc:sldMk cId="4173949515" sldId="489"/>
        </pc:sldMkLst>
      </pc:sldChg>
      <pc:sldChg chg="add del">
        <pc:chgData name="Edward Fu Schmerling" userId="c8b75dde-c097-4599-bb13-81e931e3f9a3" providerId="ADAL" clId="{F504569F-8749-4B46-8E17-7407102C2BD3}" dt="2022-04-13T15:33:22.202" v="508" actId="47"/>
        <pc:sldMkLst>
          <pc:docMk/>
          <pc:sldMk cId="2405241836" sldId="490"/>
        </pc:sldMkLst>
      </pc:sldChg>
      <pc:sldChg chg="addSp delSp modSp add del mod">
        <pc:chgData name="Edward Fu Schmerling" userId="c8b75dde-c097-4599-bb13-81e931e3f9a3" providerId="ADAL" clId="{F504569F-8749-4B46-8E17-7407102C2BD3}" dt="2022-04-13T15:33:22.202" v="508" actId="47"/>
        <pc:sldMkLst>
          <pc:docMk/>
          <pc:sldMk cId="1843183195" sldId="491"/>
        </pc:sldMkLst>
      </pc:sldChg>
      <pc:sldChg chg="add del">
        <pc:chgData name="Edward Fu Schmerling" userId="c8b75dde-c097-4599-bb13-81e931e3f9a3" providerId="ADAL" clId="{F504569F-8749-4B46-8E17-7407102C2BD3}" dt="2022-04-13T15:33:22.202" v="508" actId="47"/>
        <pc:sldMkLst>
          <pc:docMk/>
          <pc:sldMk cId="1851050611" sldId="492"/>
        </pc:sldMkLst>
      </pc:sldChg>
      <pc:sldChg chg="add del">
        <pc:chgData name="Edward Fu Schmerling" userId="c8b75dde-c097-4599-bb13-81e931e3f9a3" providerId="ADAL" clId="{F504569F-8749-4B46-8E17-7407102C2BD3}" dt="2022-04-11T15:29:01.073" v="409" actId="47"/>
        <pc:sldMkLst>
          <pc:docMk/>
          <pc:sldMk cId="3907072504" sldId="493"/>
        </pc:sldMkLst>
      </pc:sldChg>
      <pc:sldChg chg="modSp add del">
        <pc:chgData name="Edward Fu Schmerling" userId="c8b75dde-c097-4599-bb13-81e931e3f9a3" providerId="ADAL" clId="{F504569F-8749-4B46-8E17-7407102C2BD3}" dt="2022-04-11T15:29:01.073" v="409" actId="47"/>
        <pc:sldMkLst>
          <pc:docMk/>
          <pc:sldMk cId="4219252409" sldId="494"/>
        </pc:sldMkLst>
      </pc:sldChg>
      <pc:sldChg chg="add del ord">
        <pc:chgData name="Edward Fu Schmerling" userId="c8b75dde-c097-4599-bb13-81e931e3f9a3" providerId="ADAL" clId="{F504569F-8749-4B46-8E17-7407102C2BD3}" dt="2022-04-13T15:33:22.202" v="508" actId="47"/>
        <pc:sldMkLst>
          <pc:docMk/>
          <pc:sldMk cId="1839397506" sldId="495"/>
        </pc:sldMkLst>
      </pc:sldChg>
      <pc:sldChg chg="add del">
        <pc:chgData name="Edward Fu Schmerling" userId="c8b75dde-c097-4599-bb13-81e931e3f9a3" providerId="ADAL" clId="{F504569F-8749-4B46-8E17-7407102C2BD3}" dt="2022-04-11T15:29:01.073" v="409" actId="47"/>
        <pc:sldMkLst>
          <pc:docMk/>
          <pc:sldMk cId="3543055382" sldId="496"/>
        </pc:sldMkLst>
      </pc:sldChg>
      <pc:sldChg chg="add del">
        <pc:chgData name="Edward Fu Schmerling" userId="c8b75dde-c097-4599-bb13-81e931e3f9a3" providerId="ADAL" clId="{F504569F-8749-4B46-8E17-7407102C2BD3}" dt="2022-04-11T15:29:01.073" v="409" actId="47"/>
        <pc:sldMkLst>
          <pc:docMk/>
          <pc:sldMk cId="90600401" sldId="497"/>
        </pc:sldMkLst>
      </pc:sldChg>
      <pc:sldChg chg="add del">
        <pc:chgData name="Edward Fu Schmerling" userId="c8b75dde-c097-4599-bb13-81e931e3f9a3" providerId="ADAL" clId="{F504569F-8749-4B46-8E17-7407102C2BD3}" dt="2022-04-11T15:29:01.073" v="409" actId="47"/>
        <pc:sldMkLst>
          <pc:docMk/>
          <pc:sldMk cId="251172492" sldId="498"/>
        </pc:sldMkLst>
      </pc:sldChg>
      <pc:sldChg chg="add del">
        <pc:chgData name="Edward Fu Schmerling" userId="c8b75dde-c097-4599-bb13-81e931e3f9a3" providerId="ADAL" clId="{F504569F-8749-4B46-8E17-7407102C2BD3}" dt="2022-04-11T15:29:01.073" v="409" actId="47"/>
        <pc:sldMkLst>
          <pc:docMk/>
          <pc:sldMk cId="2585164842" sldId="499"/>
        </pc:sldMkLst>
      </pc:sldChg>
      <pc:sldChg chg="add del">
        <pc:chgData name="Edward Fu Schmerling" userId="c8b75dde-c097-4599-bb13-81e931e3f9a3" providerId="ADAL" clId="{F504569F-8749-4B46-8E17-7407102C2BD3}" dt="2022-04-11T15:29:01.073" v="409" actId="47"/>
        <pc:sldMkLst>
          <pc:docMk/>
          <pc:sldMk cId="2841134117" sldId="500"/>
        </pc:sldMkLst>
      </pc:sldChg>
      <pc:sldChg chg="add del">
        <pc:chgData name="Edward Fu Schmerling" userId="c8b75dde-c097-4599-bb13-81e931e3f9a3" providerId="ADAL" clId="{F504569F-8749-4B46-8E17-7407102C2BD3}" dt="2022-04-11T15:29:01.073" v="409" actId="47"/>
        <pc:sldMkLst>
          <pc:docMk/>
          <pc:sldMk cId="1677878597" sldId="501"/>
        </pc:sldMkLst>
      </pc:sldChg>
      <pc:sldChg chg="add del">
        <pc:chgData name="Edward Fu Schmerling" userId="c8b75dde-c097-4599-bb13-81e931e3f9a3" providerId="ADAL" clId="{F504569F-8749-4B46-8E17-7407102C2BD3}" dt="2022-04-11T15:29:01.073" v="409" actId="47"/>
        <pc:sldMkLst>
          <pc:docMk/>
          <pc:sldMk cId="3161116584" sldId="502"/>
        </pc:sldMkLst>
      </pc:sldChg>
      <pc:sldChg chg="add del">
        <pc:chgData name="Edward Fu Schmerling" userId="c8b75dde-c097-4599-bb13-81e931e3f9a3" providerId="ADAL" clId="{F504569F-8749-4B46-8E17-7407102C2BD3}" dt="2022-04-11T15:29:01.073" v="409" actId="47"/>
        <pc:sldMkLst>
          <pc:docMk/>
          <pc:sldMk cId="2688572493" sldId="503"/>
        </pc:sldMkLst>
      </pc:sldChg>
      <pc:sldChg chg="add del">
        <pc:chgData name="Edward Fu Schmerling" userId="c8b75dde-c097-4599-bb13-81e931e3f9a3" providerId="ADAL" clId="{F504569F-8749-4B46-8E17-7407102C2BD3}" dt="2022-04-11T15:29:01.073" v="409" actId="47"/>
        <pc:sldMkLst>
          <pc:docMk/>
          <pc:sldMk cId="517564522" sldId="504"/>
        </pc:sldMkLst>
      </pc:sldChg>
      <pc:sldChg chg="add del">
        <pc:chgData name="Edward Fu Schmerling" userId="c8b75dde-c097-4599-bb13-81e931e3f9a3" providerId="ADAL" clId="{F504569F-8749-4B46-8E17-7407102C2BD3}" dt="2022-04-11T15:29:01.073" v="409" actId="47"/>
        <pc:sldMkLst>
          <pc:docMk/>
          <pc:sldMk cId="2118912681" sldId="505"/>
        </pc:sldMkLst>
      </pc:sldChg>
      <pc:sldChg chg="del">
        <pc:chgData name="Edward Fu Schmerling" userId="c8b75dde-c097-4599-bb13-81e931e3f9a3" providerId="ADAL" clId="{F504569F-8749-4B46-8E17-7407102C2BD3}" dt="2022-04-10T20:44:07.612" v="0" actId="47"/>
        <pc:sldMkLst>
          <pc:docMk/>
          <pc:sldMk cId="2622671284" sldId="549"/>
        </pc:sldMkLst>
      </pc:sldChg>
      <pc:sldChg chg="addSp delSp modSp mod">
        <pc:chgData name="Edward Fu Schmerling" userId="c8b75dde-c097-4599-bb13-81e931e3f9a3" providerId="ADAL" clId="{F504569F-8749-4B46-8E17-7407102C2BD3}" dt="2022-04-10T20:55:34.595" v="51" actId="207"/>
        <pc:sldMkLst>
          <pc:docMk/>
          <pc:sldMk cId="368324985" sldId="550"/>
        </pc:sldMkLst>
      </pc:sldChg>
      <pc:sldChg chg="del">
        <pc:chgData name="Edward Fu Schmerling" userId="c8b75dde-c097-4599-bb13-81e931e3f9a3" providerId="ADAL" clId="{F504569F-8749-4B46-8E17-7407102C2BD3}" dt="2022-04-10T21:59:23.591" v="148" actId="47"/>
        <pc:sldMkLst>
          <pc:docMk/>
          <pc:sldMk cId="2576643303" sldId="552"/>
        </pc:sldMkLst>
      </pc:sldChg>
      <pc:sldChg chg="del">
        <pc:chgData name="Edward Fu Schmerling" userId="c8b75dde-c097-4599-bb13-81e931e3f9a3" providerId="ADAL" clId="{F504569F-8749-4B46-8E17-7407102C2BD3}" dt="2022-04-10T21:59:23.591" v="148" actId="47"/>
        <pc:sldMkLst>
          <pc:docMk/>
          <pc:sldMk cId="20423387" sldId="555"/>
        </pc:sldMkLst>
      </pc:sldChg>
      <pc:sldChg chg="modSp add mod">
        <pc:chgData name="Edward Fu Schmerling" userId="c8b75dde-c097-4599-bb13-81e931e3f9a3" providerId="ADAL" clId="{F504569F-8749-4B46-8E17-7407102C2BD3}" dt="2022-04-11T07:57:27.939" v="302" actId="20577"/>
        <pc:sldMkLst>
          <pc:docMk/>
          <pc:sldMk cId="369621943" sldId="556"/>
        </pc:sldMkLst>
      </pc:sldChg>
      <pc:sldChg chg="modSp add mod">
        <pc:chgData name="Edward Fu Schmerling" userId="c8b75dde-c097-4599-bb13-81e931e3f9a3" providerId="ADAL" clId="{F504569F-8749-4B46-8E17-7407102C2BD3}" dt="2022-04-11T15:29:48.364" v="423" actId="20577"/>
        <pc:sldMkLst>
          <pc:docMk/>
          <pc:sldMk cId="4282980349" sldId="566"/>
        </pc:sldMkLst>
      </pc:sldChg>
      <pc:sldChg chg="modSp add mod">
        <pc:chgData name="Edward Fu Schmerling" userId="c8b75dde-c097-4599-bb13-81e931e3f9a3" providerId="ADAL" clId="{F504569F-8749-4B46-8E17-7407102C2BD3}" dt="2022-04-11T15:29:51.709" v="430" actId="20577"/>
        <pc:sldMkLst>
          <pc:docMk/>
          <pc:sldMk cId="3780695750" sldId="567"/>
        </pc:sldMkLst>
      </pc:sldChg>
      <pc:sldChg chg="modSp add mod">
        <pc:chgData name="Edward Fu Schmerling" userId="c8b75dde-c097-4599-bb13-81e931e3f9a3" providerId="ADAL" clId="{F504569F-8749-4B46-8E17-7407102C2BD3}" dt="2022-04-11T15:29:55.348" v="437" actId="20577"/>
        <pc:sldMkLst>
          <pc:docMk/>
          <pc:sldMk cId="2726115440" sldId="568"/>
        </pc:sldMkLst>
      </pc:sldChg>
      <pc:sldChg chg="modSp add mod">
        <pc:chgData name="Edward Fu Schmerling" userId="c8b75dde-c097-4599-bb13-81e931e3f9a3" providerId="ADAL" clId="{F504569F-8749-4B46-8E17-7407102C2BD3}" dt="2022-04-11T15:29:58.700" v="444" actId="20577"/>
        <pc:sldMkLst>
          <pc:docMk/>
          <pc:sldMk cId="877759489" sldId="569"/>
        </pc:sldMkLst>
      </pc:sldChg>
      <pc:sldChg chg="modSp add mod ord">
        <pc:chgData name="Edward Fu Schmerling" userId="c8b75dde-c097-4599-bb13-81e931e3f9a3" providerId="ADAL" clId="{F504569F-8749-4B46-8E17-7407102C2BD3}" dt="2022-04-11T15:31:33.207" v="476"/>
        <pc:sldMkLst>
          <pc:docMk/>
          <pc:sldMk cId="3410497678" sldId="570"/>
        </pc:sldMkLst>
      </pc:sldChg>
    </pc:docChg>
  </pc:docChgLst>
  <pc:docChgLst>
    <pc:chgData name="Daniele Gammelli" userId="292b8a31-f1ba-4b4c-b196-a231dc095d13" providerId="ADAL" clId="{24FF680F-FB3A-5D4D-8008-6603EB43B51A}"/>
    <pc:docChg chg="sldOrd">
      <pc:chgData name="Daniele Gammelli" userId="292b8a31-f1ba-4b4c-b196-a231dc095d13" providerId="ADAL" clId="{24FF680F-FB3A-5D4D-8008-6603EB43B51A}" dt="2025-04-09T05:31:46.132" v="0" actId="20578"/>
      <pc:docMkLst>
        <pc:docMk/>
      </pc:docMkLst>
      <pc:sldChg chg="ord">
        <pc:chgData name="Daniele Gammelli" userId="292b8a31-f1ba-4b4c-b196-a231dc095d13" providerId="ADAL" clId="{24FF680F-FB3A-5D4D-8008-6603EB43B51A}" dt="2025-04-09T05:31:46.132" v="0" actId="20578"/>
        <pc:sldMkLst>
          <pc:docMk/>
          <pc:sldMk cId="3429969763" sldId="4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4/8/25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CA14C-F7A3-A44E-84D6-285D8719273E}" type="datetime1">
              <a:rPr lang="en-US" smtClean="0"/>
              <a:t>4/8/25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EED75925-A092-E14F-BAB9-3259C8D55DAD}" type="datetime1">
              <a:rPr lang="en-US" smtClean="0"/>
              <a:t>4/8/25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752CB-A142-214D-9767-6DC955F56B18}" type="datetime1">
              <a:rPr lang="en-US" smtClean="0"/>
              <a:t>4/8/25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EC677-CCF8-1D4F-A842-DA0BAD454E35}" type="datetime1">
              <a:rPr lang="en-US" smtClean="0"/>
              <a:t>4/8/25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8C51-3E98-6145-B8E3-F611C413B7A1}" type="datetime1">
              <a:rPr lang="en-US" smtClean="0"/>
              <a:t>4/8/25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F87C-17A2-2341-976E-820A881E5B48}" type="datetime1">
              <a:rPr lang="en-US" smtClean="0"/>
              <a:t>4/8/25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AAAEB-8E6F-D346-A1EC-8665827AFECE}" type="datetime1">
              <a:rPr lang="en-US" smtClean="0"/>
              <a:t>4/8/25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DA48C-459C-B846-AB23-26B63A3F9D2A}" type="datetime1">
              <a:rPr lang="en-US" smtClean="0"/>
              <a:t>4/8/25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A61B4-A84E-8C46-92BA-960C29B2130F}" type="datetime1">
              <a:rPr lang="en-US" smtClean="0"/>
              <a:t>4/8/25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B880C-AE24-794D-ADF8-851BAEF4BE78}" type="datetime1">
              <a:rPr lang="en-US" smtClean="0"/>
              <a:t>4/8/25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51A52-F29B-084E-8525-A09077C313AA}" type="datetime1">
              <a:rPr lang="en-US" smtClean="0"/>
              <a:t>4/8/25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7397E-CC99-8348-9486-746D7E90DB0A}" type="datetime1">
              <a:rPr lang="en-US" smtClean="0"/>
              <a:t>4/8/25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7" Type="http://schemas.openxmlformats.org/officeDocument/2006/relationships/image" Target="../media/image28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7" Type="http://schemas.openxmlformats.org/officeDocument/2006/relationships/image" Target="../media/image28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60.png"/><Relationship Id="rId4" Type="http://schemas.openxmlformats.org/officeDocument/2006/relationships/image" Target="../media/image25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dirty="0"/>
              <a:t>AA203</a:t>
            </a:r>
            <a:br>
              <a:rPr lang="en-US" sz="4800" dirty="0"/>
            </a:br>
            <a:r>
              <a:rPr lang="en-US" sz="4800" dirty="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CoV</a:t>
            </a:r>
            <a:r>
              <a:rPr lang="en-US" dirty="0"/>
              <a:t> extensions, NOC for optimal control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5F41-8626-064F-94B0-1AEE04E0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sp>
        <p:nvSpPr>
          <p:cNvPr id="61" name="Date Placeholder 3">
            <a:extLst>
              <a:ext uri="{FF2B5EF4-FFF2-40B4-BE49-F238E27FC236}">
                <a16:creationId xmlns:a16="http://schemas.microsoft.com/office/drawing/2014/main" id="{F1D8B968-149E-A741-A169-FDBA9B5EF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932B32F2-D34A-6B48-B14B-8BF8C8697B95}" type="datetime1">
              <a:rPr lang="en-US" smtClean="0"/>
              <a:t>4/8/25</a:t>
            </a:fld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2102A20-2B85-AA49-B1B2-B2BD20529B3B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E190DCF-50AC-E54D-9D82-6A94A8719F8B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2653F64-F88A-B540-B01F-A17D2B669F49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73E72EE-04D4-CC4A-AC49-3780F353E45C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68" name="Elbow Connector 67">
              <a:extLst>
                <a:ext uri="{FF2B5EF4-FFF2-40B4-BE49-F238E27FC236}">
                  <a16:creationId xmlns:a16="http://schemas.microsoft.com/office/drawing/2014/main" id="{8F620346-E2CB-F04C-BF3C-C54B914EEBA2}"/>
                </a:ext>
              </a:extLst>
            </p:cNvPr>
            <p:cNvCxnSpPr>
              <a:cxnSpLocks/>
              <a:stCxn id="94" idx="2"/>
              <a:endCxn id="65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Elbow Connector 68">
              <a:extLst>
                <a:ext uri="{FF2B5EF4-FFF2-40B4-BE49-F238E27FC236}">
                  <a16:creationId xmlns:a16="http://schemas.microsoft.com/office/drawing/2014/main" id="{302246DB-B0A1-844C-B1CD-3E214BDE25FC}"/>
                </a:ext>
              </a:extLst>
            </p:cNvPr>
            <p:cNvCxnSpPr>
              <a:cxnSpLocks/>
              <a:stCxn id="65" idx="2"/>
              <a:endCxn id="66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Elbow Connector 69">
              <a:extLst>
                <a:ext uri="{FF2B5EF4-FFF2-40B4-BE49-F238E27FC236}">
                  <a16:creationId xmlns:a16="http://schemas.microsoft.com/office/drawing/2014/main" id="{DF1A6EB4-B45E-8343-9885-901C82D85BAE}"/>
                </a:ext>
              </a:extLst>
            </p:cNvPr>
            <p:cNvCxnSpPr>
              <a:cxnSpLocks/>
              <a:stCxn id="65" idx="2"/>
              <a:endCxn id="67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7DEEA8F-1310-B844-B107-4D882C3E8D9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D19FF11-D5FC-2A42-924D-BA9910FC079D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38C1858-C47D-B546-84AC-D7F52AA0B3B5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D2FC903-E7EC-9B4C-A4DE-F9707B8BD12F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75" name="Elbow Connector 74">
              <a:extLst>
                <a:ext uri="{FF2B5EF4-FFF2-40B4-BE49-F238E27FC236}">
                  <a16:creationId xmlns:a16="http://schemas.microsoft.com/office/drawing/2014/main" id="{7EB63C26-49C2-FF47-928C-4A2748E4F665}"/>
                </a:ext>
              </a:extLst>
            </p:cNvPr>
            <p:cNvCxnSpPr>
              <a:cxnSpLocks/>
              <a:stCxn id="94" idx="2"/>
              <a:endCxn id="72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Elbow Connector 75">
              <a:extLst>
                <a:ext uri="{FF2B5EF4-FFF2-40B4-BE49-F238E27FC236}">
                  <a16:creationId xmlns:a16="http://schemas.microsoft.com/office/drawing/2014/main" id="{254C0504-F595-9A4B-AA09-1641F193AC0A}"/>
                </a:ext>
              </a:extLst>
            </p:cNvPr>
            <p:cNvCxnSpPr>
              <a:cxnSpLocks/>
              <a:stCxn id="72" idx="2"/>
              <a:endCxn id="74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Elbow Connector 76">
              <a:extLst>
                <a:ext uri="{FF2B5EF4-FFF2-40B4-BE49-F238E27FC236}">
                  <a16:creationId xmlns:a16="http://schemas.microsoft.com/office/drawing/2014/main" id="{8324C246-3E39-B043-B453-1E870C0E62F3}"/>
                </a:ext>
              </a:extLst>
            </p:cNvPr>
            <p:cNvCxnSpPr>
              <a:cxnSpLocks/>
              <a:stCxn id="72" idx="2"/>
              <a:endCxn id="73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4350572-617F-F24B-BEE1-079276C8585E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48FB1AE-2159-4141-B5C1-C34252AF5330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80" name="Elbow Connector 79">
              <a:extLst>
                <a:ext uri="{FF2B5EF4-FFF2-40B4-BE49-F238E27FC236}">
                  <a16:creationId xmlns:a16="http://schemas.microsoft.com/office/drawing/2014/main" id="{5B037B2B-F124-9245-9DE6-7A129395F932}"/>
                </a:ext>
              </a:extLst>
            </p:cNvPr>
            <p:cNvCxnSpPr>
              <a:cxnSpLocks/>
              <a:stCxn id="65" idx="3"/>
              <a:endCxn id="79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Elbow Connector 80">
              <a:extLst>
                <a:ext uri="{FF2B5EF4-FFF2-40B4-BE49-F238E27FC236}">
                  <a16:creationId xmlns:a16="http://schemas.microsoft.com/office/drawing/2014/main" id="{63095D97-06E0-0B40-8970-291754FE67C9}"/>
                </a:ext>
              </a:extLst>
            </p:cNvPr>
            <p:cNvCxnSpPr>
              <a:cxnSpLocks/>
              <a:stCxn id="72" idx="1"/>
              <a:endCxn id="79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F9F8273-8396-1643-8CF2-71D742BDA1D2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9873C4C-56E2-C648-9D89-0298B723C125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84" name="Elbow Connector 83">
              <a:extLst>
                <a:ext uri="{FF2B5EF4-FFF2-40B4-BE49-F238E27FC236}">
                  <a16:creationId xmlns:a16="http://schemas.microsoft.com/office/drawing/2014/main" id="{5C1383A1-A3FA-1143-90E1-028DBA491743}"/>
                </a:ext>
              </a:extLst>
            </p:cNvPr>
            <p:cNvCxnSpPr>
              <a:cxnSpLocks/>
              <a:stCxn id="94" idx="0"/>
              <a:endCxn id="83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6E44216-4C6F-AA4D-A8DF-C7930EE8CBE3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67952DBE-F75A-014A-95C6-410C04C44990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82BD049F-A662-584A-959D-6A306F87BD96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DB3E2244-4BF5-5847-BF43-9AF9C841B3B9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C8F022AB-EDE9-124D-AD9C-4FE5F2C24E41}"/>
                    </a:ext>
                  </a:extLst>
                </p:cNvPr>
                <p:cNvCxnSpPr>
                  <a:cxnSpLocks/>
                  <a:stCxn id="83" idx="3"/>
                  <a:endCxn id="90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27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44A8ED1D-FCC2-3742-8E4E-2DAD5D501C3E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7" name="Elbow Connector 86">
              <a:extLst>
                <a:ext uri="{FF2B5EF4-FFF2-40B4-BE49-F238E27FC236}">
                  <a16:creationId xmlns:a16="http://schemas.microsoft.com/office/drawing/2014/main" id="{C05A32B7-FE7A-8044-AF81-71CD120B012B}"/>
                </a:ext>
              </a:extLst>
            </p:cNvPr>
            <p:cNvCxnSpPr>
              <a:cxnSpLocks/>
              <a:endCxn id="89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752D9E26-BB6E-6844-8B53-BB464B6B1299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2ADE1D8-EDB7-774D-A168-B30BF705CB58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06B9F49-52EE-F945-BC21-4ED9B480AF00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7A9DD82-7A09-3C4D-85B3-0D574903C5E0}"/>
                </a:ext>
              </a:extLst>
            </p:cNvPr>
            <p:cNvSpPr/>
            <p:nvPr/>
          </p:nvSpPr>
          <p:spPr>
            <a:xfrm>
              <a:off x="2924176" y="256058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BE7BBA2-24A2-8B4D-80D1-6AA2986666E6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97" name="Elbow Connector 96">
              <a:extLst>
                <a:ext uri="{FF2B5EF4-FFF2-40B4-BE49-F238E27FC236}">
                  <a16:creationId xmlns:a16="http://schemas.microsoft.com/office/drawing/2014/main" id="{C259DDF1-7D3F-7845-B129-6701B9C7D822}"/>
                </a:ext>
              </a:extLst>
            </p:cNvPr>
            <p:cNvCxnSpPr>
              <a:cxnSpLocks/>
              <a:stCxn id="92" idx="2"/>
              <a:endCxn id="96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Elbow Connector 97">
              <a:extLst>
                <a:ext uri="{FF2B5EF4-FFF2-40B4-BE49-F238E27FC236}">
                  <a16:creationId xmlns:a16="http://schemas.microsoft.com/office/drawing/2014/main" id="{00652E00-DEAA-2541-B6BD-CABF317E2128}"/>
                </a:ext>
              </a:extLst>
            </p:cNvPr>
            <p:cNvCxnSpPr>
              <a:cxnSpLocks/>
              <a:stCxn id="92" idx="2"/>
              <a:endCxn id="95" idx="0"/>
            </p:cNvCxnSpPr>
            <p:nvPr/>
          </p:nvCxnSpPr>
          <p:spPr>
            <a:xfrm rot="16200000" flipH="1">
              <a:off x="3139393" y="1869562"/>
              <a:ext cx="402598" cy="979439"/>
            </a:xfrm>
            <a:prstGeom prst="bentConnector3">
              <a:avLst>
                <a:gd name="adj1" fmla="val 51633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Elbow Connector 98">
              <a:extLst>
                <a:ext uri="{FF2B5EF4-FFF2-40B4-BE49-F238E27FC236}">
                  <a16:creationId xmlns:a16="http://schemas.microsoft.com/office/drawing/2014/main" id="{E527CBEC-1CBA-F344-BFB4-ECB576A7A3CD}"/>
                </a:ext>
              </a:extLst>
            </p:cNvPr>
            <p:cNvCxnSpPr>
              <a:cxnSpLocks/>
              <a:stCxn id="92" idx="3"/>
              <a:endCxn id="94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0" name="Elbow Connector 60">
            <a:extLst>
              <a:ext uri="{FF2B5EF4-FFF2-40B4-BE49-F238E27FC236}">
                <a16:creationId xmlns:a16="http://schemas.microsoft.com/office/drawing/2014/main" id="{5EAD156A-51A7-B540-96B7-A1CA12984B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77736" y="2064589"/>
            <a:ext cx="488684" cy="3652157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61">
            <a:extLst>
              <a:ext uri="{FF2B5EF4-FFF2-40B4-BE49-F238E27FC236}">
                <a16:creationId xmlns:a16="http://schemas.microsoft.com/office/drawing/2014/main" id="{A124FD1D-C973-5F4F-A98A-E7B645CAB3E2}"/>
              </a:ext>
            </a:extLst>
          </p:cNvPr>
          <p:cNvCxnSpPr>
            <a:cxnSpLocks/>
          </p:cNvCxnSpPr>
          <p:nvPr/>
        </p:nvCxnSpPr>
        <p:spPr>
          <a:xfrm rot="16200000" flipH="1">
            <a:off x="9831370" y="4557982"/>
            <a:ext cx="973852" cy="1140279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C76C0C2-F38C-524B-8258-6A6BA131D60D}"/>
              </a:ext>
            </a:extLst>
          </p:cNvPr>
          <p:cNvSpPr/>
          <p:nvPr/>
        </p:nvSpPr>
        <p:spPr>
          <a:xfrm>
            <a:off x="7562935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389DCF4-9C0F-FA42-9251-38ECF222865B}"/>
              </a:ext>
            </a:extLst>
          </p:cNvPr>
          <p:cNvSpPr/>
          <p:nvPr/>
        </p:nvSpPr>
        <p:spPr>
          <a:xfrm>
            <a:off x="8318044" y="6425579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iLQR</a:t>
            </a:r>
            <a:endParaRPr lang="en-US" sz="14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D0FB036-F33A-A545-ADC3-5A0CCDB6BF97}"/>
              </a:ext>
            </a:extLst>
          </p:cNvPr>
          <p:cNvSpPr/>
          <p:nvPr/>
        </p:nvSpPr>
        <p:spPr>
          <a:xfrm>
            <a:off x="9071249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DDP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2E52A96-CAD6-0B4B-9D2D-476DF93F64EB}"/>
              </a:ext>
            </a:extLst>
          </p:cNvPr>
          <p:cNvCxnSpPr>
            <a:cxnSpLocks/>
            <a:endCxn id="103" idx="0"/>
          </p:cNvCxnSpPr>
          <p:nvPr/>
        </p:nvCxnSpPr>
        <p:spPr>
          <a:xfrm>
            <a:off x="8662302" y="6130487"/>
            <a:ext cx="1904" cy="29509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lbow Connector 8">
            <a:extLst>
              <a:ext uri="{FF2B5EF4-FFF2-40B4-BE49-F238E27FC236}">
                <a16:creationId xmlns:a16="http://schemas.microsoft.com/office/drawing/2014/main" id="{1BB2117D-6CA4-E04B-A371-10319762145E}"/>
              </a:ext>
            </a:extLst>
          </p:cNvPr>
          <p:cNvCxnSpPr>
            <a:cxnSpLocks/>
            <a:endCxn id="102" idx="0"/>
          </p:cNvCxnSpPr>
          <p:nvPr/>
        </p:nvCxnSpPr>
        <p:spPr>
          <a:xfrm rot="5400000">
            <a:off x="8138906" y="5900679"/>
            <a:ext cx="293588" cy="753205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1">
            <a:extLst>
              <a:ext uri="{FF2B5EF4-FFF2-40B4-BE49-F238E27FC236}">
                <a16:creationId xmlns:a16="http://schemas.microsoft.com/office/drawing/2014/main" id="{922E3C62-15B6-9047-8E68-65880720ACCD}"/>
              </a:ext>
            </a:extLst>
          </p:cNvPr>
          <p:cNvCxnSpPr>
            <a:cxnSpLocks/>
            <a:endCxn id="104" idx="0"/>
          </p:cNvCxnSpPr>
          <p:nvPr/>
        </p:nvCxnSpPr>
        <p:spPr>
          <a:xfrm rot="16200000" flipH="1">
            <a:off x="8893062" y="5899726"/>
            <a:ext cx="293588" cy="755109"/>
          </a:xfrm>
          <a:prstGeom prst="bentConnector3">
            <a:avLst>
              <a:gd name="adj1" fmla="val 5000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Slide Number Placeholder 15">
            <a:extLst>
              <a:ext uri="{FF2B5EF4-FFF2-40B4-BE49-F238E27FC236}">
                <a16:creationId xmlns:a16="http://schemas.microsoft.com/office/drawing/2014/main" id="{605CAB22-8F68-5F4A-A506-38EFA6296D55}"/>
              </a:ext>
            </a:extLst>
          </p:cNvPr>
          <p:cNvSpPr txBox="1">
            <a:spLocks/>
          </p:cNvSpPr>
          <p:nvPr/>
        </p:nvSpPr>
        <p:spPr>
          <a:xfrm>
            <a:off x="86106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A1F273-EF2F-3941-BBF8-D365CB27DD6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1BD4049-618D-6942-8B29-B9389B84319D}"/>
              </a:ext>
            </a:extLst>
          </p:cNvPr>
          <p:cNvSpPr/>
          <p:nvPr/>
        </p:nvSpPr>
        <p:spPr>
          <a:xfrm>
            <a:off x="10846758" y="6422839"/>
            <a:ext cx="1268727" cy="4212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Reachability analysis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985B8C9-8310-E944-BDA7-8A3DF5B0A2F9}"/>
              </a:ext>
            </a:extLst>
          </p:cNvPr>
          <p:cNvSpPr/>
          <p:nvPr/>
        </p:nvSpPr>
        <p:spPr>
          <a:xfrm>
            <a:off x="9989790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cxnSp>
        <p:nvCxnSpPr>
          <p:cNvPr id="111" name="Elbow Connector 4">
            <a:extLst>
              <a:ext uri="{FF2B5EF4-FFF2-40B4-BE49-F238E27FC236}">
                <a16:creationId xmlns:a16="http://schemas.microsoft.com/office/drawing/2014/main" id="{377A68C9-A61A-574D-8006-45C1B5D23C67}"/>
              </a:ext>
            </a:extLst>
          </p:cNvPr>
          <p:cNvCxnSpPr>
            <a:cxnSpLocks/>
            <a:endCxn id="110" idx="0"/>
          </p:cNvCxnSpPr>
          <p:nvPr/>
        </p:nvCxnSpPr>
        <p:spPr>
          <a:xfrm rot="5400000">
            <a:off x="10460774" y="5996412"/>
            <a:ext cx="302841" cy="552484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7">
            <a:extLst>
              <a:ext uri="{FF2B5EF4-FFF2-40B4-BE49-F238E27FC236}">
                <a16:creationId xmlns:a16="http://schemas.microsoft.com/office/drawing/2014/main" id="{E296186C-6EBB-4A49-924A-3F2CFFCA42F9}"/>
              </a:ext>
            </a:extLst>
          </p:cNvPr>
          <p:cNvCxnSpPr>
            <a:cxnSpLocks/>
            <a:endCxn id="109" idx="0"/>
          </p:cNvCxnSpPr>
          <p:nvPr/>
        </p:nvCxnSpPr>
        <p:spPr>
          <a:xfrm rot="16200000" flipH="1">
            <a:off x="11033977" y="5975693"/>
            <a:ext cx="301605" cy="592686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BC24032-658F-0842-88D8-7844348B5D53}"/>
              </a:ext>
            </a:extLst>
          </p:cNvPr>
          <p:cNvGrpSpPr/>
          <p:nvPr/>
        </p:nvGrpSpPr>
        <p:grpSpPr>
          <a:xfrm>
            <a:off x="8255259" y="2575819"/>
            <a:ext cx="3743202" cy="938160"/>
            <a:chOff x="8298994" y="2125151"/>
            <a:chExt cx="3743202" cy="938160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833D4C3-0FAE-6C4B-9873-F944350500E3}"/>
                </a:ext>
              </a:extLst>
            </p:cNvPr>
            <p:cNvSpPr/>
            <p:nvPr/>
          </p:nvSpPr>
          <p:spPr>
            <a:xfrm>
              <a:off x="8298994" y="2557125"/>
              <a:ext cx="1812471" cy="50618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Unconstrained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46D68485-3B76-C14C-8A46-06E824BE87E7}"/>
                </a:ext>
              </a:extLst>
            </p:cNvPr>
            <p:cNvSpPr/>
            <p:nvPr/>
          </p:nvSpPr>
          <p:spPr>
            <a:xfrm>
              <a:off x="10229725" y="2561185"/>
              <a:ext cx="1812471" cy="5021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Constrained</a:t>
              </a:r>
            </a:p>
          </p:txBody>
        </p:sp>
        <p:cxnSp>
          <p:nvCxnSpPr>
            <p:cNvPr id="116" name="Elbow Connector 115">
              <a:extLst>
                <a:ext uri="{FF2B5EF4-FFF2-40B4-BE49-F238E27FC236}">
                  <a16:creationId xmlns:a16="http://schemas.microsoft.com/office/drawing/2014/main" id="{11B4E97B-315E-9244-BF9A-993BC4939F41}"/>
                </a:ext>
              </a:extLst>
            </p:cNvPr>
            <p:cNvCxnSpPr>
              <a:cxnSpLocks/>
              <a:stCxn id="90" idx="2"/>
              <a:endCxn id="114" idx="0"/>
            </p:cNvCxnSpPr>
            <p:nvPr/>
          </p:nvCxnSpPr>
          <p:spPr>
            <a:xfrm rot="5400000">
              <a:off x="9719086" y="1611296"/>
              <a:ext cx="431974" cy="1459685"/>
            </a:xfrm>
            <a:prstGeom prst="bentConnector3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Elbow Connector 116">
              <a:extLst>
                <a:ext uri="{FF2B5EF4-FFF2-40B4-BE49-F238E27FC236}">
                  <a16:creationId xmlns:a16="http://schemas.microsoft.com/office/drawing/2014/main" id="{F703A413-091B-A441-8644-33FFA923FC6E}"/>
                </a:ext>
              </a:extLst>
            </p:cNvPr>
            <p:cNvCxnSpPr>
              <a:cxnSpLocks/>
              <a:stCxn id="90" idx="2"/>
              <a:endCxn id="115" idx="0"/>
            </p:cNvCxnSpPr>
            <p:nvPr/>
          </p:nvCxnSpPr>
          <p:spPr>
            <a:xfrm rot="16200000" flipH="1">
              <a:off x="10682421" y="2107645"/>
              <a:ext cx="436034" cy="471046"/>
            </a:xfrm>
            <a:prstGeom prst="bentConnector3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Footer Placeholder 4">
            <a:extLst>
              <a:ext uri="{FF2B5EF4-FFF2-40B4-BE49-F238E27FC236}">
                <a16:creationId xmlns:a16="http://schemas.microsoft.com/office/drawing/2014/main" id="{03111BFD-E9DD-3F4A-B02F-D91E4EDE2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84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4C75E-5780-6C47-98B7-97BD8239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CoV</a:t>
            </a:r>
            <a:r>
              <a:rPr lang="en-US" sz="4000" dirty="0"/>
              <a:t> extension I: generalized boundary conditions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6A1939-24A3-8842-9577-BA8BE0AB14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822969" cy="435133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a vector-valued function, where each component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in the class of functions with continuous first derivatives. It is desired to find the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which the functional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has a relative extremum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Assumptions: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(0)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fixed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might be fixed or free, and each component of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𝐱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might be fixed or free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Reading: </a:t>
                </a:r>
              </a:p>
              <a:p>
                <a:pPr lvl="1"/>
                <a:r>
                  <a:rPr lang="en-US" sz="2400" dirty="0"/>
                  <a:t>D. E. Kirk. </a:t>
                </a:r>
                <a:r>
                  <a:rPr lang="en-US" sz="2400" i="1" dirty="0"/>
                  <a:t>Optimal Control Theory: An Introduction</a:t>
                </a:r>
                <a:r>
                  <a:rPr lang="en-US" sz="2400" dirty="0"/>
                  <a:t>, 2004.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6A1939-24A3-8842-9577-BA8BE0AB14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822969" cy="4351338"/>
              </a:xfrm>
              <a:blipFill>
                <a:blip r:embed="rId2"/>
                <a:stretch>
                  <a:fillRect l="-820" t="-19186" r="-468" b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339B3-D69C-BE49-907E-D74701AA0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C366C-C0A8-4354-A467-78D455F1C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F91D-8AE1-DD43-BEAD-398E4EC7DED0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22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4C75E-5780-6C47-98B7-97BD8239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CoV</a:t>
            </a:r>
            <a:r>
              <a:rPr lang="en-US" sz="4000" dirty="0"/>
              <a:t> extension I: generalized boundary conditions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339B3-D69C-BE49-907E-D74701AA0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72798A1A-E55E-49BA-9615-705ECDB2DA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1069549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Regardless of the boundary conditions, the Euler equations</a:t>
                </a:r>
              </a:p>
              <a:p>
                <a:pPr marL="0" indent="0" algn="ctr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</m:acc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m:rPr>
                        <m:nor/>
                      </m:rPr>
                      <a:rPr lang="en-US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acc>
                          <m:accPr>
                            <m:chr m:val="̇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</m:acc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must be satisfied</a:t>
                </a:r>
              </a:p>
              <a:p>
                <a:r>
                  <a:rPr lang="en-US" dirty="0">
                    <a:solidFill>
                      <a:schemeClr val="bg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required boundary conditions are found from the equation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acc>
                          <m:accPr>
                            <m:chr m:val="̇"/>
                            <m:ctrlPr>
                              <a:rPr lang="en-US" sz="2000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000" b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𝐱</m:t>
                            </m:r>
                          </m:e>
                        </m:acc>
                      </m:sub>
                    </m:sSub>
                    <m:sSup>
                      <m:sSup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1" i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r>
                                  <a:rPr lang="en-US" sz="2000" b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0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  <m:r>
                              <a:rPr lang="en-US" sz="20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0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  <m:r>
                              <a:rPr lang="en-US" sz="20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 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acc>
                              <m:accPr>
                                <m:chr m:val="̇"/>
                                <m:ctrlPr>
                                  <a:rPr lang="en-US" sz="2000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b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𝐱</m:t>
                                </m:r>
                              </m:e>
                            </m:acc>
                          </m:sub>
                        </m:sSub>
                        <m:sSup>
                          <m:sSupPr>
                            <m:ctrlP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00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b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</m:acc>
                          </m:e>
                          <m:sup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chemeClr val="bg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000" b="0" i="1" dirty="0">
                  <a:solidFill>
                    <a:schemeClr val="bg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i="1" dirty="0">
                    <a:solidFill>
                      <a:schemeClr val="bg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</a:t>
                </a:r>
                <a:r>
                  <a:rPr lang="en-US" dirty="0">
                    <a:solidFill>
                      <a:schemeClr val="bg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by making the “appropriate” substitutions for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b="0" i="1" dirty="0">
                    <a:solidFill>
                      <a:schemeClr val="bg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b="0" dirty="0">
                    <a:solidFill>
                      <a:schemeClr val="bg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b="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72798A1A-E55E-49BA-9615-705ECDB2DA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1069549" cy="4351338"/>
              </a:xfrm>
              <a:blipFill>
                <a:blip r:embed="rId2"/>
                <a:stretch>
                  <a:fillRect l="-936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EBD68DE-1E83-42C1-AC38-E382E5433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F092-92DA-7F4B-AF10-260214ADB18D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4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4C75E-5780-6C47-98B7-97BD8239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CoV</a:t>
            </a:r>
            <a:r>
              <a:rPr lang="en-US" sz="4000" dirty="0"/>
              <a:t> extension I: generalized boundary conditions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6A1939-24A3-8842-9577-BA8BE0AB14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1069549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Regardless of the boundary conditions, the Euler equations</a:t>
                </a:r>
              </a:p>
              <a:p>
                <a:pPr marL="0" indent="0" algn="ctr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</m:acc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m:rPr>
                        <m:nor/>
                      </m:rPr>
                      <a:rPr lang="en-US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acc>
                          <m:accPr>
                            <m:chr m:val="̇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</m:acc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must be satisfied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required boundary conditions are found from the equation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acc>
                          <m:accPr>
                            <m:chr m:val="̇"/>
                            <m:ctrlPr>
                              <a:rPr lang="en-US" sz="2000" i="1" dirty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000" b="1" dirty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𝐱</m:t>
                            </m:r>
                          </m:e>
                        </m:acc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1" i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1" i="0"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1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r>
                                  <a:rPr lang="en-US" sz="2000" b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1"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acc>
                              <m:accPr>
                                <m:chr m:val="̇"/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b="1" dirty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𝐱</m:t>
                                </m:r>
                              </m:e>
                            </m:acc>
                          </m:sub>
                        </m:sSub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1"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b="1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</m:acc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2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000" b="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by making the “appropriate” substitutions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b="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b="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b="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6A1939-24A3-8842-9577-BA8BE0AB14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1069549" cy="4351338"/>
              </a:xfrm>
              <a:blipFill>
                <a:blip r:embed="rId2"/>
                <a:stretch>
                  <a:fillRect l="-936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339B3-D69C-BE49-907E-D74701AA0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165A3-831E-4426-BDBB-2F7634165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18C4-8EC6-0C44-A8AD-716FEDEDAFEE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48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86A21-96F0-DE4A-8741-40875F0D1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CoV</a:t>
            </a:r>
            <a:r>
              <a:rPr lang="en-US" sz="4000" dirty="0"/>
              <a:t> extension I: generalized boundary conditions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28FA6-667E-A84E-80A5-AA6C8B330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D20FE3-9499-7A42-AF71-40764F8DE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" y="1394324"/>
            <a:ext cx="10966450" cy="51477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C77F1DB-0349-8946-B541-7384F9FF0751}"/>
              </a:ext>
            </a:extLst>
          </p:cNvPr>
          <p:cNvSpPr txBox="1"/>
          <p:nvPr/>
        </p:nvSpPr>
        <p:spPr>
          <a:xfrm>
            <a:off x="8654142" y="6531928"/>
            <a:ext cx="2292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From Kirk, Section 4.3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92B196-F31D-4CFF-9A8C-7CBACAF5D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2496-BEEE-1D42-8E54-5ACCC9CB0922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713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F42C5-FB8F-D341-A1D8-B8132861B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BBDC5A-D4FC-FE4B-AE97-7D534CF94A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340083" cy="4351338"/>
              </a:xfrm>
            </p:spPr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Determine the smooth curve of smallest length connecting the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the line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b="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Solution: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BBDC5A-D4FC-FE4B-AE97-7D534CF94A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340083" cy="4351338"/>
              </a:xfrm>
              <a:blipFill>
                <a:blip r:embed="rId2"/>
                <a:stretch>
                  <a:fillRect l="-1002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5CF89-85ED-4441-B13A-6843AA513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EAE35-2D22-49D6-A01E-EFA25614F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60AC-6649-3747-BE95-1CAD0DFE57C7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92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C9154-4E1A-5646-AFEA-ACF04EB7C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CoV</a:t>
            </a:r>
            <a:r>
              <a:rPr lang="en-US" sz="4000" dirty="0"/>
              <a:t> extension I: generalized boundary conditions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B081FE-8F75-9840-A281-CE704B8C5F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288712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capture the notion of “allowable” variations at the end point, thus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if the final time is fixed,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if the end value of state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fixed  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example, suppose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fixed,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 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are fixed,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+1, 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are free. Then the substitutions are: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=1, …,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arbitrary,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+1, …,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B081FE-8F75-9840-A281-CE704B8C5F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288712" cy="4351338"/>
              </a:xfrm>
              <a:blipFill>
                <a:blip r:embed="rId2"/>
                <a:stretch>
                  <a:fillRect l="-1067" t="-2101" r="-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9ED62-20BF-744B-B8A9-683809E68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8A5E6-2927-4C38-98BC-99FEC73DD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6A36-E368-054D-A530-CB39FE11BA4B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151AE-02FA-0049-90EB-33F9218E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CoV</a:t>
            </a:r>
            <a:r>
              <a:rPr lang="en-US" dirty="0"/>
              <a:t> extension II: constrained extrema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52A4A6-09D6-DB4B-A1B8-E00C99B80D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61324" cy="4351338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𝐰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 </m:t>
                    </m:r>
                    <m:r>
                      <a:rPr lang="en-US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a vector-valued function, where each component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in the class of functions with continuous first derivatives. It is desired to find the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which the functional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𝐰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𝐰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  <m:t>𝐰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has a relative extremum, subject to the constraints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𝐰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, 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</m:ctrlPr>
                            </m:acc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𝐰</m:t>
                              </m:r>
                            </m:e>
                          </m:acc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=0,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=1,…,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𝑛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Assumptions: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𝐰</m:t>
                    </m:r>
                    <m:r>
                      <a:rPr lang="en-US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(0)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fixed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52A4A6-09D6-DB4B-A1B8-E00C99B80D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61324" cy="4351338"/>
              </a:xfrm>
              <a:blipFill>
                <a:blip r:embed="rId2"/>
                <a:stretch>
                  <a:fillRect l="-907"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EA632-0311-E54F-8E86-21262C410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75E73-4B61-4FFF-8E99-C9BDCED0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165E2-A3B9-6B49-9E11-C187E79A6A5C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50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71510-6E9C-0F4E-ADF7-041652770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CoV</a:t>
            </a:r>
            <a:r>
              <a:rPr lang="en-US" dirty="0"/>
              <a:t> extension II: constrained extrema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F0BA29-F683-CE40-9E28-194F455818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8414658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Because of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differential constraints, only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of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components of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are independent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Constraints of this type may represent the state equation constraints in optimal control problems where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𝐰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corresponds to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vector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</m:d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𝐓</m:t>
                        </m:r>
                      </m:sup>
                    </m:sSup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Similar to the case of constrained optimization, define the augmented integrand function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𝐰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𝐰</m:t>
                              </m:r>
                            </m:e>
                          </m:acc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𝐩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≔</m:t>
                      </m:r>
                    </m:oMath>
                  </m:oMathPara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:r>
                  <a:rPr lang="en-US" b="0" i="1" dirty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𝐰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̇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𝐰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𝐰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 </m:t>
                        </m:r>
                        <m:acc>
                          <m:accPr>
                            <m:chr m:val="̇"/>
                            <m:ctrlPr>
                              <a:rPr lang="en-US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𝐰</m:t>
                            </m:r>
                          </m:e>
                        </m:acc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F0BA29-F683-CE40-9E28-194F455818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8414658" cy="4351338"/>
              </a:xfrm>
              <a:blipFill>
                <a:blip r:embed="rId2"/>
                <a:stretch>
                  <a:fillRect l="-1231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C7258-97B0-0742-9D88-96440E33A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7F7DA1-1D51-504D-A556-4F12726082AB}"/>
              </a:ext>
            </a:extLst>
          </p:cNvPr>
          <p:cNvSpPr/>
          <p:nvPr/>
        </p:nvSpPr>
        <p:spPr>
          <a:xfrm>
            <a:off x="4622953" y="5290457"/>
            <a:ext cx="874333" cy="4671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B32BE2E-E367-9D4C-9C2D-A46DEAE94D5D}"/>
              </a:ext>
            </a:extLst>
          </p:cNvPr>
          <p:cNvCxnSpPr>
            <a:cxnSpLocks/>
            <a:stCxn id="14" idx="1"/>
            <a:endCxn id="7" idx="2"/>
          </p:cNvCxnSpPr>
          <p:nvPr/>
        </p:nvCxnSpPr>
        <p:spPr>
          <a:xfrm flipH="1" flipV="1">
            <a:off x="5060120" y="5757634"/>
            <a:ext cx="526651" cy="45516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BE95B9A-2A6E-814B-8875-65A14844958A}"/>
              </a:ext>
            </a:extLst>
          </p:cNvPr>
          <p:cNvSpPr txBox="1"/>
          <p:nvPr/>
        </p:nvSpPr>
        <p:spPr>
          <a:xfrm>
            <a:off x="5586771" y="5889636"/>
            <a:ext cx="3475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Lagrange multipliers (now functions of time!), the “costate”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4F7B9-471E-4451-9882-E5E87EA90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0DE3D-B28D-834E-B2AC-10891A58F349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37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DA187-345A-4146-BCD5-1A6B1749F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CoV</a:t>
            </a:r>
            <a:r>
              <a:rPr lang="en-US" dirty="0"/>
              <a:t> extension II: constrained extrema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2B25BE-1D0A-9846-A1AF-E3EE6F71C2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8958943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necessary condition for optimality is then </a:t>
                </a:r>
              </a:p>
              <a:p>
                <a:pPr marL="0" indent="0" algn="ctr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𝐰</m:t>
                        </m:r>
                      </m:den>
                    </m:f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𝐰</m:t>
                            </m:r>
                          </m:e>
                          <m:sup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1" i="0" smtClean="0">
                                    <a:latin typeface="Cambria Math" panose="02040503050406030204" pitchFamily="18" charset="0"/>
                                  </a:rPr>
                                  <m:t>𝐰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m:rPr>
                        <m:nor/>
                      </m:rPr>
                      <a:rPr lang="en-US" sz="24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𝐰</m:t>
                            </m:r>
                          </m:e>
                        </m:acc>
                      </m:den>
                    </m:f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𝐰</m:t>
                            </m:r>
                          </m:e>
                          <m:sup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1">
                                    <a:latin typeface="Cambria Math" panose="02040503050406030204" pitchFamily="18" charset="0"/>
                                  </a:rPr>
                                  <m:t>𝐰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sz="2400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along with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𝐟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𝐰</m:t>
                              </m:r>
                            </m:e>
                            <m:sup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𝐰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=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𝟎</m:t>
                      </m:r>
                    </m:oMath>
                  </m:oMathPara>
                </a14:m>
                <a:endParaRPr lang="en-US" sz="2400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That is, to determine the necessary conditions for an extremal we simply form the augmented integrand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write the Euler equations 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 if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there were no constraints among the functions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𝐰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Note the similarity with the case of constrained optimization!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2B25BE-1D0A-9846-A1AF-E3EE6F71C2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8958943" cy="4351338"/>
              </a:xfrm>
              <a:blipFill>
                <a:blip r:embed="rId2"/>
                <a:stretch>
                  <a:fillRect l="-884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528F2-C071-0A40-B669-5C8E6ED98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8C890-98EA-4B0B-AA5C-E09260D55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7AF8F-8E23-494A-8A81-969C5A9799B6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20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E5EC2-76DC-2442-9EF1-FCC225CD9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variational approach to optimal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4EF76-872B-CE49-ACB0-3466A748D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Roadmap: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 will first derive necessary conditions for optimal control assuming that the admissible controls are not bounded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Next, we will heuristically introduce </a:t>
            </a:r>
            <a:r>
              <a:rPr lang="en-US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Pontryagin’s</a:t>
            </a: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Minimum Principle as a generalization of the fundamental theorem of </a:t>
            </a:r>
            <a:r>
              <a:rPr lang="en-US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CoV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Finally, we will consider special cases of problems with bounded controls and state variables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EC7A2-A85D-0D43-9131-0EC28D3DF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2C2EB-7238-4202-8228-0FDD6ED73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5E5D3-55C9-B44E-8DB8-46D49BAFBBF6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08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05C8F-DAAB-4540-829F-3D70C18CE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conditions for optimal control </a:t>
            </a:r>
            <a:br>
              <a:rPr lang="en-US" dirty="0"/>
            </a:br>
            <a:r>
              <a:rPr lang="en-US" sz="3200" dirty="0"/>
              <a:t>(with unbounded controls)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BBC8A3-804C-EC4B-8CDF-6C83D53550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515599" cy="4351338"/>
              </a:xfrm>
            </p:spPr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problem is to find an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admissible control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1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u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which causes the system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𝐟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238125" indent="-238125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to follow an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admissible trajectory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1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that minimizes</a:t>
                </a: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functional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nary>
                    <m:d>
                      <m:d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Assumptions: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state and control regions are unbounded,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𝐱</m:t>
                    </m:r>
                    <m:r>
                      <a:rPr lang="en-US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(0)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fixed,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𝐱</m:t>
                    </m:r>
                  </m:oMath>
                </a14:m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×1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𝐮</m:t>
                    </m:r>
                  </m:oMath>
                </a14:m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𝑚</m:t>
                    </m:r>
                    <m:r>
                      <a:rPr lang="en-US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×1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BBC8A3-804C-EC4B-8CDF-6C83D53550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515599" cy="4351338"/>
              </a:xfrm>
              <a:blipFill>
                <a:blip r:embed="rId2"/>
                <a:stretch>
                  <a:fillRect l="-965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0ED6E-5D11-0345-A155-2ADADBDCC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F6BAE-6A00-4A06-9084-0584442DE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E3C9-E348-4C40-A5C0-A273F24BECC5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33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1D821-BC64-B24A-AF63-3B68E37E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conditions for optimal control </a:t>
            </a:r>
            <a:br>
              <a:rPr lang="en-US" dirty="0"/>
            </a:br>
            <a:r>
              <a:rPr lang="en-US" sz="3200" dirty="0"/>
              <a:t>(with unbounded controls)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E306CE-7DCD-D844-BF40-5E3951848D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8398970" cy="201462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Define the Hamiltonian</a:t>
                </a:r>
              </a:p>
              <a:p>
                <a:pPr marL="0" indent="0" algn="ctr">
                  <a:buNone/>
                </a:pPr>
                <a:endParaRPr lang="en-US" sz="500" b="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𝐩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𝐮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𝐩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𝐟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necessary conditions for optimality (proof to follow) are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E306CE-7DCD-D844-BF40-5E3951848D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8398970" cy="2014622"/>
              </a:xfrm>
              <a:blipFill>
                <a:blip r:embed="rId2"/>
                <a:stretch>
                  <a:fillRect l="-1017" t="-4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7F00A-CEB8-FC42-80B5-5369B90AD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847A26-34CB-8E4C-92FB-B4BB577099A8}"/>
                  </a:ext>
                </a:extLst>
              </p:cNvPr>
              <p:cNvSpPr txBox="1"/>
              <p:nvPr/>
            </p:nvSpPr>
            <p:spPr>
              <a:xfrm>
                <a:off x="1652989" y="3301344"/>
                <a:ext cx="4443011" cy="6805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𝐩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847A26-34CB-8E4C-92FB-B4BB57709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989" y="3301344"/>
                <a:ext cx="4443011" cy="6805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B235EDC-A831-F14B-ADDA-439E1A314658}"/>
                  </a:ext>
                </a:extLst>
              </p:cNvPr>
              <p:cNvSpPr txBox="1"/>
              <p:nvPr/>
            </p:nvSpPr>
            <p:spPr>
              <a:xfrm>
                <a:off x="1652989" y="4020365"/>
                <a:ext cx="4737131" cy="635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</m:acc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B235EDC-A831-F14B-ADDA-439E1A314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989" y="4020365"/>
                <a:ext cx="4737131" cy="6353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EB4742-A064-9D40-8EA5-CF21C2EDF00F}"/>
                  </a:ext>
                </a:extLst>
              </p:cNvPr>
              <p:cNvSpPr txBox="1"/>
              <p:nvPr/>
            </p:nvSpPr>
            <p:spPr>
              <a:xfrm>
                <a:off x="2149150" y="4678645"/>
                <a:ext cx="3946850" cy="635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EB4742-A064-9D40-8EA5-CF21C2EDF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150" y="4678645"/>
                <a:ext cx="3946850" cy="6353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Brace 9">
            <a:extLst>
              <a:ext uri="{FF2B5EF4-FFF2-40B4-BE49-F238E27FC236}">
                <a16:creationId xmlns:a16="http://schemas.microsoft.com/office/drawing/2014/main" id="{32A1BDBA-8AC8-F244-891C-6D22F87E1294}"/>
              </a:ext>
            </a:extLst>
          </p:cNvPr>
          <p:cNvSpPr/>
          <p:nvPr/>
        </p:nvSpPr>
        <p:spPr>
          <a:xfrm>
            <a:off x="6390120" y="3316267"/>
            <a:ext cx="203200" cy="2130296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B04589F-9FA1-DE4C-99C2-6DAA9057ED55}"/>
                  </a:ext>
                </a:extLst>
              </p:cNvPr>
              <p:cNvSpPr txBox="1"/>
              <p:nvPr/>
            </p:nvSpPr>
            <p:spPr>
              <a:xfrm>
                <a:off x="6684240" y="4185624"/>
                <a:ext cx="1786579" cy="391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∈[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B04589F-9FA1-DE4C-99C2-6DAA9057E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4240" y="4185624"/>
                <a:ext cx="1786579" cy="391582"/>
              </a:xfrm>
              <a:prstGeom prst="rect">
                <a:avLst/>
              </a:prstGeom>
              <a:blipFill>
                <a:blip r:embed="rId6"/>
                <a:stretch>
                  <a:fillRect l="-2721" t="-7813" r="-340" b="-20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445EE-3F60-4A08-9046-8AAAA4F9D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94858-634C-4545-AC5D-3ED7699E44BF}" type="datetime1">
              <a:rPr lang="en-US" smtClean="0"/>
              <a:t>4/8/25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D9FBD6F5-BEC1-45B5-9906-CF6ADF650FD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6174" y="5436289"/>
                <a:ext cx="10668263" cy="116377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/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with boundary conditions</a:t>
                </a: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p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p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D9FBD6F5-BEC1-45B5-9906-CF6ADF650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174" y="5436289"/>
                <a:ext cx="10668263" cy="1163779"/>
              </a:xfrm>
              <a:prstGeom prst="rect">
                <a:avLst/>
              </a:prstGeom>
              <a:blipFill>
                <a:blip r:embed="rId7"/>
                <a:stretch>
                  <a:fillRect l="-857" t="-73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456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E4280-68CC-044D-8D86-FC7CCCC7E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conditions for optimal control </a:t>
            </a:r>
            <a:br>
              <a:rPr lang="en-US" dirty="0"/>
            </a:br>
            <a:r>
              <a:rPr lang="en-US" sz="3200" dirty="0"/>
              <a:t>(with unbounded controls)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8EEDD-F21E-6843-8596-C2D71B5A2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367305-D75C-DC46-8041-A6BCBC150B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246"/>
          <a:stretch/>
        </p:blipFill>
        <p:spPr>
          <a:xfrm>
            <a:off x="1093906" y="1497355"/>
            <a:ext cx="10488494" cy="50447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753C9F-A807-944B-B4CF-7957C31E8CEA}"/>
              </a:ext>
            </a:extLst>
          </p:cNvPr>
          <p:cNvSpPr txBox="1"/>
          <p:nvPr/>
        </p:nvSpPr>
        <p:spPr>
          <a:xfrm>
            <a:off x="8654142" y="6531928"/>
            <a:ext cx="2292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From Kirk, Section 5.1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FDF031-6C61-4891-8929-F5E7F107B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5744-AE11-7D47-B4C1-AF7D9FAD883E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66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E4A79-3200-B240-B71F-F19E31CAD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conditions for optimal control </a:t>
            </a:r>
            <a:br>
              <a:rPr lang="en-US" dirty="0"/>
            </a:br>
            <a:r>
              <a:rPr lang="en-US" sz="3200" dirty="0"/>
              <a:t>(with unbounded controls)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FB7B2B-DA8D-294D-B9C4-AF9EB477AB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Necessary conditions consist of a set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first-order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differential equations (state and costate equations), and a set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algebraic equations (control equations) 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solution to the state and costate equations will contain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constants of integration 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obtain values for the constants, we use the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equations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an additional set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(or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 equations from the boundary conditions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Once again: 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2-point boundary value problem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FB7B2B-DA8D-294D-B9C4-AF9EB477AB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  <a:blipFill>
                <a:blip r:embed="rId2"/>
                <a:stretch>
                  <a:fillRect l="-844" t="-1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81B83-4ADC-6049-8890-E958398B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F143F-CD93-4CB2-886F-01E18A59C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ED12-BAFC-4546-9C45-114C85F230A8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21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83A78-6470-1D49-B3B8-C8818BE9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ACFDF8-D0D1-B64E-938D-C6AD282F3D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599" cy="440100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Find optimal control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steer the system </a:t>
                </a:r>
              </a:p>
              <a:p>
                <a:pPr marL="0" indent="0">
                  <a:buNone/>
                </a:pPr>
                <a:endParaRPr lang="en-US" sz="5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the origin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to minimize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𝐽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𝛼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𝑓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den>
                    </m:f>
                    <m:nary>
                      <m:nary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𝑑𝑡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𝛼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𝑏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&gt;0</m:t>
                    </m:r>
                  </m:oMath>
                </a14:m>
                <a:endParaRPr lang="en-US" sz="2400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(note: the final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free)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ACFDF8-D0D1-B64E-938D-C6AD282F3D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599" cy="4401004"/>
              </a:xfrm>
              <a:blipFill>
                <a:blip r:embed="rId2"/>
                <a:stretch>
                  <a:fillRect l="-966" t="-20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95C04-7336-CE40-ADB7-E55942BF7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5E5B2-D0C8-4807-9FF9-B4C8AD96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A3385-05A9-6444-A3A4-0903E3D5A89C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11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83A78-6470-1D49-B3B8-C8818BE9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ACFDF8-D0D1-B64E-938D-C6AD282F3D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599" cy="440100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Find optimal control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steer the system </a:t>
                </a:r>
              </a:p>
              <a:p>
                <a:pPr marL="0" indent="0">
                  <a:buNone/>
                </a:pPr>
                <a:endParaRPr lang="en-US" sz="5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the origin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to minimize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𝐽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𝛼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𝑓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den>
                    </m:f>
                    <m:nary>
                      <m:nary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𝑑𝑡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𝛼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𝑏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&gt;0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Solution: optimal time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1800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𝛼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1/5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ACFDF8-D0D1-B64E-938D-C6AD282F3D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599" cy="4401004"/>
              </a:xfrm>
              <a:blipFill>
                <a:blip r:embed="rId2"/>
                <a:stretch>
                  <a:fillRect l="-966" t="-20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95C04-7336-CE40-ADB7-E55942BF7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D4989-1554-42E8-8345-D898835EC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8EA5F-4E90-3A4C-94E6-26A50CA9A296}" type="datetime1">
              <a:rPr lang="en-US" smtClean="0"/>
              <a:t>4/8/25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24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1D821-BC64-B24A-AF63-3B68E37E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conditions for optimal control </a:t>
            </a:r>
            <a:br>
              <a:rPr lang="en-US" dirty="0"/>
            </a:br>
            <a:r>
              <a:rPr lang="en-US" sz="3200" dirty="0"/>
              <a:t>(with unbounded controls)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E306CE-7DCD-D844-BF40-5E3951848D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381180" cy="50323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want to prove that, with unbounded controls, the necessary optimality conditions are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𝐻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𝑔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0"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𝐟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the Hamiltonian)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9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along with the boundary conditions: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p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p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E306CE-7DCD-D844-BF40-5E3951848D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381180" cy="5032375"/>
              </a:xfrm>
              <a:blipFill>
                <a:blip r:embed="rId2"/>
                <a:stretch>
                  <a:fillRect l="-940"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3BA73-FD43-1443-86C8-FED2FBF7F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3F58-EC81-4A49-B0FE-86387DD4C2D5}" type="datetime1">
              <a:rPr lang="en-US" smtClean="0"/>
              <a:t>4/8/25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7F00A-CEB8-FC42-80B5-5369B90AD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847A26-34CB-8E4C-92FB-B4BB577099A8}"/>
                  </a:ext>
                </a:extLst>
              </p:cNvPr>
              <p:cNvSpPr txBox="1"/>
              <p:nvPr/>
            </p:nvSpPr>
            <p:spPr>
              <a:xfrm>
                <a:off x="1776160" y="2648423"/>
                <a:ext cx="4443011" cy="6805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𝐩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847A26-34CB-8E4C-92FB-B4BB57709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160" y="2648423"/>
                <a:ext cx="4443011" cy="6805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B235EDC-A831-F14B-ADDA-439E1A314658}"/>
                  </a:ext>
                </a:extLst>
              </p:cNvPr>
              <p:cNvSpPr txBox="1"/>
              <p:nvPr/>
            </p:nvSpPr>
            <p:spPr>
              <a:xfrm>
                <a:off x="1776160" y="3327830"/>
                <a:ext cx="4737131" cy="635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</m:acc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B235EDC-A831-F14B-ADDA-439E1A314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160" y="3327830"/>
                <a:ext cx="4737131" cy="6353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EB4742-A064-9D40-8EA5-CF21C2EDF00F}"/>
                  </a:ext>
                </a:extLst>
              </p:cNvPr>
              <p:cNvSpPr txBox="1"/>
              <p:nvPr/>
            </p:nvSpPr>
            <p:spPr>
              <a:xfrm>
                <a:off x="2326760" y="3987308"/>
                <a:ext cx="3946850" cy="635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sz="2400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EB4742-A064-9D40-8EA5-CF21C2EDF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6760" y="3987308"/>
                <a:ext cx="3946850" cy="6353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Brace 9">
            <a:extLst>
              <a:ext uri="{FF2B5EF4-FFF2-40B4-BE49-F238E27FC236}">
                <a16:creationId xmlns:a16="http://schemas.microsoft.com/office/drawing/2014/main" id="{32A1BDBA-8AC8-F244-891C-6D22F87E1294}"/>
              </a:ext>
            </a:extLst>
          </p:cNvPr>
          <p:cNvSpPr/>
          <p:nvPr/>
        </p:nvSpPr>
        <p:spPr>
          <a:xfrm>
            <a:off x="6593348" y="2728048"/>
            <a:ext cx="304671" cy="1850177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B04589F-9FA1-DE4C-99C2-6DAA9057ED55}"/>
                  </a:ext>
                </a:extLst>
              </p:cNvPr>
              <p:cNvSpPr txBox="1"/>
              <p:nvPr/>
            </p:nvSpPr>
            <p:spPr>
              <a:xfrm>
                <a:off x="6926045" y="3473167"/>
                <a:ext cx="1786579" cy="391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∈[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B04589F-9FA1-DE4C-99C2-6DAA9057E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6045" y="3473167"/>
                <a:ext cx="1786579" cy="391582"/>
              </a:xfrm>
              <a:prstGeom prst="rect">
                <a:avLst/>
              </a:prstGeom>
              <a:blipFill>
                <a:blip r:embed="rId6"/>
                <a:stretch>
                  <a:fillRect l="-2730" t="-7813" r="-683" b="-20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621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F113F-D34D-E241-B827-FDB98A884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sketch of NOC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C59FD2-5D35-604C-8188-31902C93FE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9209926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simplicity, assume that the terminal penalty is equal to zero, and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fixed and given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Consider the augmented cost function</a:t>
                </a:r>
                <a:b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̇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𝐩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000" b="1"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 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−</m:t>
                    </m:r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𝐱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)]</m:t>
                    </m:r>
                  </m:oMath>
                </a14:m>
                <a:endParaRPr lang="en-US" sz="2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where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’s are Lagrange multipliers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Note that we have simply added zero to the cost function!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augmented cost function is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C59FD2-5D35-604C-8188-31902C93FE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9209926" cy="4351338"/>
              </a:xfrm>
              <a:blipFill>
                <a:blip r:embed="rId2"/>
                <a:stretch>
                  <a:fillRect l="-927" t="-1961" r="-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D2C9B-1FB5-7E47-B7F6-61AB07417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6A8F-E6DF-5C4E-A2C1-B5851D08192C}" type="datetime1">
              <a:rPr lang="en-US" smtClean="0"/>
              <a:t>4/8/25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F05C9-0C2A-4D4F-B02A-7D46EC67C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980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48417-BAD4-5D42-8B34-1ACA3F3AF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sketch of NOC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CC75D9-9509-9146-9A20-1DF962F253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11184" y="3785286"/>
                <a:ext cx="10076015" cy="1904546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0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𝑔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sz="2000" b="1" i="0" smtClean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sz="2000" b="1"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</m:acc>
                                            </m:e>
                                            <m:sup>
                                              <m: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𝐮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𝐩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num>
                                        <m:den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𝑑𝑡</m:t>
                                          </m:r>
                                        </m:den>
                                      </m:f>
                                      <m:f>
                                        <m:f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𝑔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</m:acc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sz="2000" b="1"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</m:acc>
                                            </m:e>
                                            <m:sup>
                                              <m: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𝐮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𝐩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US" sz="2000" dirty="0"/>
                                <m:t> 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𝑔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sz="2000" b="1">
                                              <a:latin typeface="Cambria Math" panose="02040503050406030204" pitchFamily="18" charset="0"/>
                                            </a:rPr>
                                            <m:t>𝐮</m:t>
                                          </m:r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sz="2000" b="1"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</m:acc>
                                            </m:e>
                                            <m:sup>
                                              <m: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𝐮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𝐩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𝑔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sz="2000" b="1">
                                              <a:latin typeface="Cambria Math" panose="02040503050406030204" pitchFamily="18" charset="0"/>
                                            </a:rPr>
                                            <m:t>𝐩</m:t>
                                          </m:r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sz="2000" b="1"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</m:acc>
                                            </m:e>
                                            <m:sup>
                                              <m: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𝐮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𝐩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CC75D9-9509-9146-9A20-1DF962F253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11184" y="3785286"/>
                <a:ext cx="10076015" cy="1904546"/>
              </a:xfrm>
              <a:blipFill>
                <a:blip r:embed="rId2"/>
                <a:stretch>
                  <a:fillRect l="-9434" t="-58667" r="-2264" b="-10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7EF4F-ABE3-134F-BBE0-28B8CC8E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2B12F-78A1-204D-BD4B-1EE5B640CD7B}" type="datetime1">
              <a:rPr lang="en-US" smtClean="0"/>
              <a:t>4/8/25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EFF3B-40A1-5A4E-941C-A4ED15183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BD9D06-BD14-4645-A978-820965821FEB}"/>
                  </a:ext>
                </a:extLst>
              </p:cNvPr>
              <p:cNvSpPr txBox="1"/>
              <p:nvPr/>
            </p:nvSpPr>
            <p:spPr>
              <a:xfrm>
                <a:off x="838200" y="1690688"/>
                <a:ext cx="1065711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On</m:t>
                      </m:r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an</m:t>
                      </m:r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extremal</m:t>
                      </m:r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by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applying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fundamental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theorem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CoV</m:t>
                      </m:r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</m:oMath>
                  </m:oMathPara>
                </a14:m>
                <a:endParaRPr lang="en-US" sz="2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BD9D06-BD14-4645-A978-820965821F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90688"/>
                <a:ext cx="10657114" cy="954107"/>
              </a:xfrm>
              <a:prstGeom prst="rect">
                <a:avLst/>
              </a:prstGeom>
              <a:blipFill>
                <a:blip r:embed="rId3"/>
                <a:stretch>
                  <a:fillRect l="-238" t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F912DD2-622E-A34B-8670-8A167311D300}"/>
                  </a:ext>
                </a:extLst>
              </p:cNvPr>
              <p:cNvSpPr txBox="1"/>
              <p:nvPr/>
            </p:nvSpPr>
            <p:spPr>
              <a:xfrm>
                <a:off x="330728" y="4298141"/>
                <a:ext cx="15636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F912DD2-622E-A34B-8670-8A167311D3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728" y="4298141"/>
                <a:ext cx="1563633" cy="369332"/>
              </a:xfrm>
              <a:prstGeom prst="rect">
                <a:avLst/>
              </a:prstGeom>
              <a:blipFill>
                <a:blip r:embed="rId7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B275FE0C-E89A-244E-8D31-A45FCB522655}"/>
              </a:ext>
            </a:extLst>
          </p:cNvPr>
          <p:cNvGrpSpPr/>
          <p:nvPr/>
        </p:nvGrpSpPr>
        <p:grpSpPr>
          <a:xfrm>
            <a:off x="115991" y="2423560"/>
            <a:ext cx="1444418" cy="1936267"/>
            <a:chOff x="115991" y="2423560"/>
            <a:chExt cx="1444418" cy="1936267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3C3A31D-A19E-5641-A3E0-285D74FC3C92}"/>
                </a:ext>
              </a:extLst>
            </p:cNvPr>
            <p:cNvCxnSpPr/>
            <p:nvPr/>
          </p:nvCxnSpPr>
          <p:spPr>
            <a:xfrm>
              <a:off x="722086" y="3051629"/>
              <a:ext cx="0" cy="130819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084732-D55D-0141-AF85-03EE4808DD3B}"/>
                </a:ext>
              </a:extLst>
            </p:cNvPr>
            <p:cNvSpPr txBox="1"/>
            <p:nvPr/>
          </p:nvSpPr>
          <p:spPr>
            <a:xfrm>
              <a:off x="115991" y="2423560"/>
              <a:ext cx="14444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By the </a:t>
              </a:r>
              <a:r>
                <a:rPr lang="en-US" dirty="0" err="1">
                  <a:latin typeface="Source Sans Pro" panose="020B0503030403020204" pitchFamily="34" charset="0"/>
                  <a:ea typeface="Source Sans Pro" panose="020B0503030403020204" pitchFamily="34" charset="0"/>
                </a:rPr>
                <a:t>CoV</a:t>
              </a:r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 theorem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0695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48417-BAD4-5D42-8B34-1ACA3F3AF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sketch of NOC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CC75D9-9509-9146-9A20-1DF962F253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11184" y="3785286"/>
                <a:ext cx="10076015" cy="1904546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0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𝑔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sz="2000" b="1" i="0" smtClean="0"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sz="2000" b="1"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</m:acc>
                                            </m:e>
                                            <m:sup>
                                              <m: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𝐮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𝐩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num>
                                        <m:den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𝑑𝑡</m:t>
                                          </m:r>
                                        </m:den>
                                      </m:f>
                                      <m:f>
                                        <m:f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𝑔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</m:acc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sz="2000" b="1"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</m:acc>
                                            </m:e>
                                            <m:sup>
                                              <m: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𝐮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𝐩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US" sz="2000" dirty="0"/>
                                <m:t> 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𝑔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sz="2000" b="1">
                                              <a:latin typeface="Cambria Math" panose="02040503050406030204" pitchFamily="18" charset="0"/>
                                            </a:rPr>
                                            <m:t>𝐮</m:t>
                                          </m:r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sz="2000" b="1"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</m:acc>
                                            </m:e>
                                            <m:sup>
                                              <m: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𝐮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𝐩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𝑔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sz="2000" b="1">
                                              <a:latin typeface="Cambria Math" panose="02040503050406030204" pitchFamily="18" charset="0"/>
                                            </a:rPr>
                                            <m:t>𝐩</m:t>
                                          </m:r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sz="2000" b="1"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</m:acc>
                                            </m:e>
                                            <m:sup>
                                              <m: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𝐮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0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𝐩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1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, 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CC75D9-9509-9146-9A20-1DF962F253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11184" y="3785286"/>
                <a:ext cx="10076015" cy="1904546"/>
              </a:xfrm>
              <a:blipFill>
                <a:blip r:embed="rId2"/>
                <a:stretch>
                  <a:fillRect l="-9434" t="-58667" r="-2264" b="-10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7EF4F-ABE3-134F-BBE0-28B8CC8E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FA17-A655-144E-AB34-52E0C53C6977}" type="datetime1">
              <a:rPr lang="en-US" smtClean="0"/>
              <a:t>4/8/25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EFF3B-40A1-5A4E-941C-A4ED15183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BD9D06-BD14-4645-A978-820965821FEB}"/>
                  </a:ext>
                </a:extLst>
              </p:cNvPr>
              <p:cNvSpPr txBox="1"/>
              <p:nvPr/>
            </p:nvSpPr>
            <p:spPr>
              <a:xfrm>
                <a:off x="838200" y="1690688"/>
                <a:ext cx="1065711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On</m:t>
                      </m:r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an</m:t>
                      </m:r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extremal</m:t>
                      </m:r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by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applying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fundamental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theorem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CoV</m:t>
                      </m:r>
                      <m:r>
                        <m:rPr>
                          <m:nor/>
                        </m:rPr>
                        <a:rPr lang="en-US" sz="2800" dirty="0" smtClean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</m:oMath>
                  </m:oMathPara>
                </a14:m>
                <a:endParaRPr lang="en-US" sz="2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BD9D06-BD14-4645-A978-820965821F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90688"/>
                <a:ext cx="10657114" cy="954107"/>
              </a:xfrm>
              <a:prstGeom prst="rect">
                <a:avLst/>
              </a:prstGeom>
              <a:blipFill>
                <a:blip r:embed="rId3"/>
                <a:stretch>
                  <a:fillRect l="-238" t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BB08144A-0DCB-0347-A0EC-6F85614FDFC7}"/>
              </a:ext>
            </a:extLst>
          </p:cNvPr>
          <p:cNvGrpSpPr/>
          <p:nvPr/>
        </p:nvGrpSpPr>
        <p:grpSpPr>
          <a:xfrm>
            <a:off x="6750872" y="5512973"/>
            <a:ext cx="3629944" cy="805235"/>
            <a:chOff x="6750872" y="5512973"/>
            <a:chExt cx="3629944" cy="805235"/>
          </a:xfrm>
        </p:grpSpPr>
        <p:sp>
          <p:nvSpPr>
            <p:cNvPr id="8" name="Right Brace 7">
              <a:extLst>
                <a:ext uri="{FF2B5EF4-FFF2-40B4-BE49-F238E27FC236}">
                  <a16:creationId xmlns:a16="http://schemas.microsoft.com/office/drawing/2014/main" id="{E383220E-E5C8-1B44-A92B-A5496E0267D6}"/>
                </a:ext>
              </a:extLst>
            </p:cNvPr>
            <p:cNvSpPr/>
            <p:nvPr/>
          </p:nvSpPr>
          <p:spPr>
            <a:xfrm rot="5400000">
              <a:off x="8383281" y="3880564"/>
              <a:ext cx="365126" cy="3629944"/>
            </a:xfrm>
            <a:prstGeom prst="rightBrac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0E84DD30-B272-5F45-82B9-C5BACD278045}"/>
                    </a:ext>
                  </a:extLst>
                </p:cNvPr>
                <p:cNvSpPr txBox="1"/>
                <p:nvPr/>
              </p:nvSpPr>
              <p:spPr>
                <a:xfrm>
                  <a:off x="7213755" y="5948876"/>
                  <a:ext cx="285097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1">
                            <a:latin typeface="Cambria Math" panose="02040503050406030204" pitchFamily="18" charset="0"/>
                          </a:rPr>
                          <m:t>𝐟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𝐱</m:t>
                                </m:r>
                              </m:e>
                              <m:sup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𝐮</m:t>
                                </m:r>
                              </m:e>
                              <m:sup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𝐱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0E84DD30-B272-5F45-82B9-C5BACD2780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13755" y="5948876"/>
                  <a:ext cx="285097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97C368D-2944-194F-8D14-8A43049646C6}"/>
              </a:ext>
            </a:extLst>
          </p:cNvPr>
          <p:cNvGrpSpPr/>
          <p:nvPr/>
        </p:nvGrpSpPr>
        <p:grpSpPr>
          <a:xfrm>
            <a:off x="6315276" y="3144379"/>
            <a:ext cx="3750221" cy="1007378"/>
            <a:chOff x="6315276" y="3144379"/>
            <a:chExt cx="3750221" cy="1007378"/>
          </a:xfrm>
        </p:grpSpPr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8E1B60A4-5EEC-F44B-8E94-F23BDD9BA29E}"/>
                </a:ext>
              </a:extLst>
            </p:cNvPr>
            <p:cNvSpPr/>
            <p:nvPr/>
          </p:nvSpPr>
          <p:spPr>
            <a:xfrm rot="16200000">
              <a:off x="8007824" y="2094083"/>
              <a:ext cx="365126" cy="3750221"/>
            </a:xfrm>
            <a:prstGeom prst="rightBrac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D3DD15E-8916-CB40-97F3-1460308C552C}"/>
                    </a:ext>
                  </a:extLst>
                </p:cNvPr>
                <p:cNvSpPr txBox="1"/>
                <p:nvPr/>
              </p:nvSpPr>
              <p:spPr>
                <a:xfrm>
                  <a:off x="7355113" y="3144379"/>
                  <a:ext cx="1842171" cy="6182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D3DD15E-8916-CB40-97F3-1460308C55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55113" y="3144379"/>
                  <a:ext cx="1842171" cy="618246"/>
                </a:xfrm>
                <a:prstGeom prst="rect">
                  <a:avLst/>
                </a:prstGeom>
                <a:blipFill>
                  <a:blip r:embed="rId5"/>
                  <a:stretch>
                    <a:fillRect b="-61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97F0419-8E1D-A346-99DE-19691EAC2584}"/>
              </a:ext>
            </a:extLst>
          </p:cNvPr>
          <p:cNvGrpSpPr/>
          <p:nvPr/>
        </p:nvGrpSpPr>
        <p:grpSpPr>
          <a:xfrm>
            <a:off x="1604988" y="3100785"/>
            <a:ext cx="5024581" cy="1075006"/>
            <a:chOff x="1604988" y="3100785"/>
            <a:chExt cx="5024581" cy="1075006"/>
          </a:xfrm>
        </p:grpSpPr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F555375C-C280-F343-A049-C4AAF7953D03}"/>
                </a:ext>
              </a:extLst>
            </p:cNvPr>
            <p:cNvSpPr/>
            <p:nvPr/>
          </p:nvSpPr>
          <p:spPr>
            <a:xfrm rot="16200000">
              <a:off x="4035804" y="2242268"/>
              <a:ext cx="365126" cy="3501919"/>
            </a:xfrm>
            <a:prstGeom prst="rightBrac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9B9F87C-9CEB-AA4B-8958-8D7F9786C70B}"/>
                    </a:ext>
                  </a:extLst>
                </p:cNvPr>
                <p:cNvSpPr txBox="1"/>
                <p:nvPr/>
              </p:nvSpPr>
              <p:spPr>
                <a:xfrm>
                  <a:off x="1604988" y="3100785"/>
                  <a:ext cx="5024581" cy="6190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den>
                        </m:f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r>
                                  <a:rPr lang="en-US" b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  <m:sup>
                                <m:r>
                                  <a:rPr lang="en-US" b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𝐟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den>
                        </m:f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p>
                                    <m:r>
                                      <a:rPr lang="en-US" b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p>
                                  <m:sSup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>
                                        <a:latin typeface="Cambria Math" panose="02040503050406030204" pitchFamily="18" charset="0"/>
                                      </a:rPr>
                                      <m:t>𝐮</m:t>
                                    </m:r>
                                  </m:e>
                                  <m:sup>
                                    <m:r>
                                      <a:rPr lang="en-US" b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9B9F87C-9CEB-AA4B-8958-8D7F9786C7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4988" y="3100785"/>
                  <a:ext cx="5024581" cy="619016"/>
                </a:xfrm>
                <a:prstGeom prst="rect">
                  <a:avLst/>
                </a:prstGeom>
                <a:blipFill>
                  <a:blip r:embed="rId6"/>
                  <a:stretch>
                    <a:fillRect b="-61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F912DD2-622E-A34B-8670-8A167311D300}"/>
                  </a:ext>
                </a:extLst>
              </p:cNvPr>
              <p:cNvSpPr txBox="1"/>
              <p:nvPr/>
            </p:nvSpPr>
            <p:spPr>
              <a:xfrm>
                <a:off x="330728" y="4298141"/>
                <a:ext cx="15636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F912DD2-622E-A34B-8670-8A167311D3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728" y="4298141"/>
                <a:ext cx="1563633" cy="369332"/>
              </a:xfrm>
              <a:prstGeom prst="rect">
                <a:avLst/>
              </a:prstGeom>
              <a:blipFill>
                <a:blip r:embed="rId7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B275FE0C-E89A-244E-8D31-A45FCB522655}"/>
              </a:ext>
            </a:extLst>
          </p:cNvPr>
          <p:cNvGrpSpPr/>
          <p:nvPr/>
        </p:nvGrpSpPr>
        <p:grpSpPr>
          <a:xfrm>
            <a:off x="115991" y="2423560"/>
            <a:ext cx="1444418" cy="1936267"/>
            <a:chOff x="115991" y="2423560"/>
            <a:chExt cx="1444418" cy="1936267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3C3A31D-A19E-5641-A3E0-285D74FC3C92}"/>
                </a:ext>
              </a:extLst>
            </p:cNvPr>
            <p:cNvCxnSpPr/>
            <p:nvPr/>
          </p:nvCxnSpPr>
          <p:spPr>
            <a:xfrm>
              <a:off x="722086" y="3051629"/>
              <a:ext cx="0" cy="130819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084732-D55D-0141-AF85-03EE4808DD3B}"/>
                </a:ext>
              </a:extLst>
            </p:cNvPr>
            <p:cNvSpPr txBox="1"/>
            <p:nvPr/>
          </p:nvSpPr>
          <p:spPr>
            <a:xfrm>
              <a:off x="115991" y="2423560"/>
              <a:ext cx="14444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By the </a:t>
              </a:r>
              <a:r>
                <a:rPr lang="en-US" dirty="0" err="1">
                  <a:latin typeface="Source Sans Pro" panose="020B0503030403020204" pitchFamily="34" charset="0"/>
                  <a:ea typeface="Source Sans Pro" panose="020B0503030403020204" pitchFamily="34" charset="0"/>
                </a:rPr>
                <a:t>CoV</a:t>
              </a:r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 theorem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6115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8E962-0546-3746-986C-C87B79995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sketch of NOC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A7D466-CC39-444F-9225-8956D85132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903029" cy="483643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Considering each term in sequence, </a:t>
                </a:r>
              </a:p>
              <a:p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2400" b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𝐮</m:t>
                            </m:r>
                          </m:e>
                          <m:sup>
                            <m:r>
                              <a:rPr lang="en-US" sz="2400" b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𝐱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𝟎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on an extremal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Lagrange multipliers are arbitrary, so we can select them to make the coefficient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equal to zero, that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𝐱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p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𝐟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𝐱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p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  <m:sup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remaining variation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is independent, so its coefficient must be zero; thus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p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𝐟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p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  <m:sup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400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By using the Hamiltonian formalism, one obtains the claim </a:t>
                </a:r>
              </a:p>
              <a:p>
                <a:pPr marL="0" indent="0">
                  <a:buNone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A7D466-CC39-444F-9225-8956D85132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903029" cy="4836432"/>
              </a:xfrm>
              <a:blipFill>
                <a:blip r:embed="rId2"/>
                <a:stretch>
                  <a:fillRect l="-1284" t="-1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4FC0D-1C9F-664C-BF67-3D93DB22A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F340E-3CEA-4944-81D1-6786068039B6}" type="datetime1">
              <a:rPr lang="en-US" smtClean="0"/>
              <a:t>4/8/25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FF137-17A6-764E-910C-71D9D8FB0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759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7C61-C673-FD43-936B-84F9006D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B19C71E-46E2-CE46-AE2B-A7CC6224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4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0FC0B-F375-4C2E-AEEA-E9A79F878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32DC-6A74-6A43-934C-21CDCE4CD4DB}" type="datetime1">
              <a:rPr lang="en-US" smtClean="0"/>
              <a:t>4/8/25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A04148D-EFB7-4AB7-9F69-B0647CC0C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3550" y="2513012"/>
            <a:ext cx="6184900" cy="1831975"/>
          </a:xfrm>
        </p:spPr>
        <p:txBody>
          <a:bodyPr/>
          <a:lstStyle/>
          <a:p>
            <a:r>
              <a:rPr lang="en-US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Pontryagin’s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 Minimum Principle</a:t>
            </a:r>
          </a:p>
          <a:p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Special cases 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Computational methods</a:t>
            </a:r>
          </a:p>
        </p:txBody>
      </p:sp>
    </p:spTree>
    <p:extLst>
      <p:ext uri="{BB962C8B-B14F-4D97-AF65-F5344CB8AC3E}">
        <p14:creationId xmlns:p14="http://schemas.microsoft.com/office/powerpoint/2010/main" val="365152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BB6EF975807449194B44213CB1385" ma:contentTypeVersion="5" ma:contentTypeDescription="Create a new document." ma:contentTypeScope="" ma:versionID="6297688411df770d7ba805098bf03ebd">
  <xsd:schema xmlns:xsd="http://www.w3.org/2001/XMLSchema" xmlns:xs="http://www.w3.org/2001/XMLSchema" xmlns:p="http://schemas.microsoft.com/office/2006/metadata/properties" xmlns:ns3="d1af692f-475c-46b5-a87d-a47813ac8995" xmlns:ns4="ec38afac-11fd-4f05-b2a5-9d8ac7fc116b" targetNamespace="http://schemas.microsoft.com/office/2006/metadata/properties" ma:root="true" ma:fieldsID="a8acf1f0a3134d6bce4e4716f1f754da" ns3:_="" ns4:_="">
    <xsd:import namespace="d1af692f-475c-46b5-a87d-a47813ac8995"/>
    <xsd:import namespace="ec38afac-11fd-4f05-b2a5-9d8ac7fc11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f692f-475c-46b5-a87d-a47813ac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38afac-11fd-4f05-b2a5-9d8ac7fc11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769155-3519-4645-94BB-8656205995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D81437-55E6-4592-8BFD-6FB16EBAE376}">
  <ds:schemaRefs>
    <ds:schemaRef ds:uri="http://purl.org/dc/terms/"/>
    <ds:schemaRef ds:uri="http://schemas.microsoft.com/office/2006/metadata/properties"/>
    <ds:schemaRef ds:uri="http://purl.org/dc/elements/1.1/"/>
    <ds:schemaRef ds:uri="http://purl.org/dc/dcmitype/"/>
    <ds:schemaRef ds:uri="http://www.w3.org/XML/1998/namespace"/>
    <ds:schemaRef ds:uri="ec38afac-11fd-4f05-b2a5-9d8ac7fc11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d1af692f-475c-46b5-a87d-a47813ac8995"/>
  </ds:schemaRefs>
</ds:datastoreItem>
</file>

<file path=customXml/itemProps3.xml><?xml version="1.0" encoding="utf-8"?>
<ds:datastoreItem xmlns:ds="http://schemas.openxmlformats.org/officeDocument/2006/customXml" ds:itemID="{B38606B3-135C-4AF3-9DFA-19794AE5E7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af692f-475c-46b5-a87d-a47813ac8995"/>
    <ds:schemaRef ds:uri="ec38afac-11fd-4f05-b2a5-9d8ac7fc11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24491</TotalTime>
  <Words>1650</Words>
  <Application>Microsoft Macintosh PowerPoint</Application>
  <PresentationFormat>Widescreen</PresentationFormat>
  <Paragraphs>224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Source Sans Pro</vt:lpstr>
      <vt:lpstr>Office Theme</vt:lpstr>
      <vt:lpstr>AA203 Optimal and Learning-based Control</vt:lpstr>
      <vt:lpstr>Roadmap</vt:lpstr>
      <vt:lpstr>CoV extension I: generalized boundary conditions</vt:lpstr>
      <vt:lpstr>CoV extension I: generalized boundary conditions</vt:lpstr>
      <vt:lpstr>CoV extension I: generalized boundary conditions</vt:lpstr>
      <vt:lpstr>CoV extension I: generalized boundary conditions</vt:lpstr>
      <vt:lpstr>Example</vt:lpstr>
      <vt:lpstr>CoV extension I: generalized boundary conditions</vt:lpstr>
      <vt:lpstr>CoV extension II: constrained extrema</vt:lpstr>
      <vt:lpstr>CoV extension II: constrained extrema</vt:lpstr>
      <vt:lpstr>CoV extension II: constrained extrema</vt:lpstr>
      <vt:lpstr>The variational approach to optimal control</vt:lpstr>
      <vt:lpstr>Necessary conditions for optimal control  (with unbounded controls)</vt:lpstr>
      <vt:lpstr>Necessary conditions for optimal control  (with unbounded controls)</vt:lpstr>
      <vt:lpstr>Necessary conditions for optimal control  (with unbounded controls)</vt:lpstr>
      <vt:lpstr>Necessary conditions for optimal control  (with unbounded controls)</vt:lpstr>
      <vt:lpstr>Example</vt:lpstr>
      <vt:lpstr>Example</vt:lpstr>
      <vt:lpstr>Necessary conditions for optimal control  (with unbounded controls)</vt:lpstr>
      <vt:lpstr>Proof sketch of NOC</vt:lpstr>
      <vt:lpstr>Proof sketch of NOC</vt:lpstr>
      <vt:lpstr>Proof sketch of NOC</vt:lpstr>
      <vt:lpstr>Proof sketch of NOC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409</cp:revision>
  <cp:lastPrinted>2019-01-07T20:05:58Z</cp:lastPrinted>
  <dcterms:created xsi:type="dcterms:W3CDTF">2017-01-06T12:29:52Z</dcterms:created>
  <dcterms:modified xsi:type="dcterms:W3CDTF">2025-04-09T05:31:59Z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0x0101001AFBB6EF975807449194B44213CB1385</vt:lpwstr>
  </property>
</Properties>
</file>